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393" r:id="rId6"/>
    <p:sldId id="2394" r:id="rId7"/>
    <p:sldId id="2388" r:id="rId8"/>
    <p:sldId id="328" r:id="rId9"/>
    <p:sldId id="2389" r:id="rId10"/>
    <p:sldId id="2390" r:id="rId11"/>
    <p:sldId id="2395" r:id="rId12"/>
    <p:sldId id="2391" r:id="rId13"/>
    <p:sldId id="2392" r:id="rId14"/>
    <p:sldId id="2396" r:id="rId15"/>
    <p:sldId id="2387" r:id="rId16"/>
    <p:sldId id="2397" r:id="rId17"/>
    <p:sldId id="323" r:id="rId18"/>
    <p:sldId id="322" r:id="rId19"/>
    <p:sldId id="321" r:id="rId20"/>
    <p:sldId id="318" r:id="rId2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y Kinoo" initials="EK" lastIdx="3" clrIdx="0">
    <p:extLst>
      <p:ext uri="{19B8F6BF-5375-455C-9EA6-DF929625EA0E}">
        <p15:presenceInfo xmlns:p15="http://schemas.microsoft.com/office/powerpoint/2012/main" userId="S::evy.kinoo_stadsbader.com#ext#@bamnv.be::94d3f0c2-3570-4d67-bf65-5fc6b3436806" providerId="AD"/>
      </p:ext>
    </p:extLst>
  </p:cmAuthor>
  <p:cmAuthor id="2" name="Gerlinde Dhondt" initials="GD" lastIdx="9" clrIdx="1">
    <p:extLst>
      <p:ext uri="{19B8F6BF-5375-455C-9EA6-DF929625EA0E}">
        <p15:presenceInfo xmlns:p15="http://schemas.microsoft.com/office/powerpoint/2012/main" userId="S::Gerlinde.Dhondt@lantis.be::a3d79194-1408-4b6d-ac56-9edde13658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1E2"/>
    <a:srgbClr val="8DD9C8"/>
    <a:srgbClr val="F2F2F2"/>
    <a:srgbClr val="000000"/>
    <a:srgbClr val="C94629"/>
    <a:srgbClr val="0D273E"/>
    <a:srgbClr val="FFFFFF"/>
    <a:srgbClr val="E02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9E06D7-A1F4-4ABE-AE98-0C3F96165725}" v="1" dt="2022-06-13T14:05:37.987"/>
    <p1510:client id="{7E590C23-553B-49D7-8DCF-BA89B498F38D}" v="247" dt="2022-05-17T09:53:20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1F9C5-5148-42DA-AFC4-57BD2D00393B}" type="datetimeFigureOut">
              <a:rPr lang="nl-BE" smtClean="0"/>
              <a:t>13/06/2022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9D68E-C142-4D87-8B32-BAB1D6EC052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610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075F4-C37E-4E4B-B8AA-CB0C299531B2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307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C11AB-3B24-F541-A776-F18C24AD69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01368"/>
            <a:ext cx="9144000" cy="1708594"/>
          </a:xfr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Raleway Black" panose="020B0503030101060003" pitchFamily="34" charset="77"/>
              </a:defRPr>
            </a:lvl1pPr>
          </a:lstStyle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48B161C-218C-674B-A5C4-6DF855FEF6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403034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8DD9C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 noProof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7465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63A12-F7AC-B94D-8213-FF0A638EB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2E4FD5-3BAD-234E-A9D8-C370590CABF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B591A8-EE87-E04E-B539-988723D35C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1D37AE8-648D-6749-BFD6-17136B63365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8B1C31A-2E5C-084D-855C-C86486BEBC3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1D60D6F-EF6A-8944-BB44-E8D77477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187186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63A12-F7AC-B94D-8213-FF0A638EB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2E4FD5-3BAD-234E-A9D8-C370590CABF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B591A8-EE87-E04E-B539-988723D35C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202998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1D37AE8-648D-6749-BFD6-17136B63365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8B1C31A-2E5C-084D-855C-C86486BEBC3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202998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1D60D6F-EF6A-8944-BB44-E8D77477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306917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AF8A1-50C7-6244-8FF3-748A69091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1682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AF8A1-50C7-6244-8FF3-748A69091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2890664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59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773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95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7A096-920D-9841-BE42-6FB65099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1EFF7D-356C-7F43-BBED-CF623738B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CA4AFE-F841-2C41-976D-7D4B86B60D2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A3AB65-EB2B-2E46-B81A-069FFAB37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295690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7A096-920D-9841-BE42-6FB65099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1EFF7D-356C-7F43-BBED-CF623738B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CA4AFE-F841-2C41-976D-7D4B86B60D2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A3AB65-EB2B-2E46-B81A-069FFAB37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3549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7A096-920D-9841-BE42-6FB650998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1EFF7D-356C-7F43-BBED-CF623738B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CA4AFE-F841-2C41-976D-7D4B86B60D2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A3AB65-EB2B-2E46-B81A-069FFAB37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423885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C11AB-3B24-F541-A776-F18C24AD69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19072"/>
            <a:ext cx="9144000" cy="1566950"/>
          </a:xfrm>
        </p:spPr>
        <p:txBody>
          <a:bodyPr anchor="b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Raleway Black" panose="020B0503030101060003" pitchFamily="34" charset="77"/>
              </a:defRPr>
            </a:lvl1pPr>
          </a:lstStyle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48B161C-218C-674B-A5C4-6DF855FEF6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92906"/>
            <a:ext cx="9144000" cy="595889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0D273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 noProof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69199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40E6A-E6A4-3748-AD6D-97A00B3BA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4A13C1B-7B36-DF4A-B119-F06123F43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E1FC72-550B-C346-842F-8694B9B41E3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2953DA-0FA1-C947-8A6D-F41DDE37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2877680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40E6A-E6A4-3748-AD6D-97A00B3BA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4A13C1B-7B36-DF4A-B119-F06123F43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E1FC72-550B-C346-842F-8694B9B41E3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2953DA-0FA1-C947-8A6D-F41DDE37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4134733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40E6A-E6A4-3748-AD6D-97A00B3BA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4A13C1B-7B36-DF4A-B119-F06123F43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E1FC72-550B-C346-842F-8694B9B41E3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2953DA-0FA1-C947-8A6D-F41DDE37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631614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29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orizontale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0D4866A-1DD0-A640-BA3A-A79F63A99A50}"/>
              </a:ext>
            </a:extLst>
          </p:cNvPr>
          <p:cNvSpPr/>
          <p:nvPr userDrawn="1"/>
        </p:nvSpPr>
        <p:spPr>
          <a:xfrm>
            <a:off x="0" y="2163097"/>
            <a:ext cx="12192000" cy="410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31716FD-19F3-584D-A504-FC90F84A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469036"/>
            <a:ext cx="11306175" cy="47079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0D2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0D2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rgbClr val="0D2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rgbClr val="0D2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rgbClr val="0D2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651C21-AC70-FC46-B858-527E5A19EEC6}"/>
              </a:ext>
            </a:extLst>
          </p:cNvPr>
          <p:cNvSpPr/>
          <p:nvPr userDrawn="1"/>
        </p:nvSpPr>
        <p:spPr>
          <a:xfrm>
            <a:off x="9393382" y="136525"/>
            <a:ext cx="1757548" cy="789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b="1">
              <a:solidFill>
                <a:srgbClr val="00C4B3"/>
              </a:solidFill>
              <a:latin typeface="Bariol" panose="0200050604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1CBE16-41AD-9F4B-900E-F779ADBBF1F8}"/>
              </a:ext>
            </a:extLst>
          </p:cNvPr>
          <p:cNvSpPr/>
          <p:nvPr userDrawn="1"/>
        </p:nvSpPr>
        <p:spPr>
          <a:xfrm>
            <a:off x="0" y="0"/>
            <a:ext cx="12192000" cy="1094282"/>
          </a:xfrm>
          <a:prstGeom prst="rect">
            <a:avLst/>
          </a:prstGeom>
          <a:solidFill>
            <a:srgbClr val="85C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1" i="0" u="none" strike="noStrike" kern="1200" cap="none" spc="0" normalizeH="0" baseline="0" noProof="0">
              <a:ln>
                <a:noFill/>
              </a:ln>
              <a:solidFill>
                <a:srgbClr val="00C4B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C782702-97F8-4944-B3E2-2687AF9649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84778"/>
            <a:ext cx="8386294" cy="91952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D283E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B252FF-BF18-CA43-B8B6-12A9AD560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2856" y="448932"/>
            <a:ext cx="1696720" cy="447576"/>
          </a:xfrm>
          <a:prstGeom prst="rect">
            <a:avLst/>
          </a:prstGeom>
        </p:spPr>
      </p:pic>
      <p:sp>
        <p:nvSpPr>
          <p:cNvPr id="14" name="Tijdelijke aanduiding voor datum 2">
            <a:extLst>
              <a:ext uri="{FF2B5EF4-FFF2-40B4-BE49-F238E27FC236}">
                <a16:creationId xmlns:a16="http://schemas.microsoft.com/office/drawing/2014/main" id="{5009C4C9-E441-654B-AA57-77176C365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447138"/>
            <a:ext cx="1812608" cy="2743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200">
                <a:solidFill>
                  <a:srgbClr val="0D2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9FAF24-B8AB-FE41-90BC-381068EDC066}" type="datetime3">
              <a:rPr lang="en-US" smtClean="0"/>
              <a:t>13 June 2022</a:t>
            </a:fld>
            <a:endParaRPr lang="nl-BE"/>
          </a:p>
        </p:txBody>
      </p:sp>
      <p:sp>
        <p:nvSpPr>
          <p:cNvPr id="17" name="Tijdelijke aanduiding voor voettekst 3">
            <a:extLst>
              <a:ext uri="{FF2B5EF4-FFF2-40B4-BE49-F238E27FC236}">
                <a16:creationId xmlns:a16="http://schemas.microsoft.com/office/drawing/2014/main" id="{C4552729-A324-2E46-B417-722FF328D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3640" y="6447138"/>
            <a:ext cx="7543800" cy="27433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200">
                <a:solidFill>
                  <a:srgbClr val="0D2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BE"/>
              <a:t>Naar een mobiele &amp; leefbare regio</a:t>
            </a:r>
          </a:p>
        </p:txBody>
      </p:sp>
      <p:sp>
        <p:nvSpPr>
          <p:cNvPr id="18" name="Tijdelijke aanduiding voor dianummer 4">
            <a:extLst>
              <a:ext uri="{FF2B5EF4-FFF2-40B4-BE49-F238E27FC236}">
                <a16:creationId xmlns:a16="http://schemas.microsoft.com/office/drawing/2014/main" id="{89FF7D64-1D43-0549-B42A-472346D7A066}"/>
              </a:ext>
            </a:extLst>
          </p:cNvPr>
          <p:cNvSpPr txBox="1">
            <a:spLocks/>
          </p:cNvSpPr>
          <p:nvPr userDrawn="1"/>
        </p:nvSpPr>
        <p:spPr>
          <a:xfrm>
            <a:off x="10195561" y="6447138"/>
            <a:ext cx="1553528" cy="274337"/>
          </a:xfrm>
          <a:prstGeom prst="rect">
            <a:avLst/>
          </a:prstGeom>
        </p:spPr>
        <p:txBody>
          <a:bodyPr wrap="none" lIns="0" tIns="0" rIns="0" bIns="0" anchor="b"/>
          <a:lstStyle>
            <a:defPPr>
              <a:defRPr lang="nl-BE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7157A3-4E23-49D7-BFF6-C78561A1C0F9}" type="slidenum">
              <a:rPr lang="nl-BE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endParaRPr lang="nl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4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326A81-10BA-684D-919F-031EA748D7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719262"/>
          </a:xfrm>
          <a:noFill/>
        </p:spPr>
        <p:txBody>
          <a:bodyPr anchor="b"/>
          <a:lstStyle>
            <a:lvl1pPr>
              <a:defRPr sz="6000" b="1" i="0">
                <a:solidFill>
                  <a:srgbClr val="0D273E"/>
                </a:solidFill>
                <a:latin typeface="Raleway Black" panose="020B0503030101060003" pitchFamily="34" charset="77"/>
              </a:defRPr>
            </a:lvl1pPr>
          </a:lstStyle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27063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8ABCF-AEFE-8B4B-BCCD-B68AFA58E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D273E"/>
                </a:solidFill>
                <a:latin typeface="Raleway Black" panose="020B0503030101060003" pitchFamily="34" charset="77"/>
              </a:defRPr>
            </a:lvl1pPr>
          </a:lstStyle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6AADF1-A382-7441-9C4D-713ADF67A2C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0" i="0">
                <a:solidFill>
                  <a:srgbClr val="0D273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solidFill>
                  <a:srgbClr val="0D273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solidFill>
                  <a:srgbClr val="0D273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solidFill>
                  <a:srgbClr val="0D273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solidFill>
                  <a:srgbClr val="0D273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4596A4-835A-DD41-B004-3B83A5B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419760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8ABCF-AEFE-8B4B-BCCD-B68AFA58E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D273E"/>
                </a:solidFill>
                <a:latin typeface="Raleway Black" panose="020B0503030101060003" pitchFamily="34" charset="77"/>
              </a:defRPr>
            </a:lvl1pPr>
          </a:lstStyle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6AADF1-A382-7441-9C4D-713ADF67A2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63111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4596A4-835A-DD41-B004-3B83A5B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419580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8ABCF-AEFE-8B4B-BCCD-B68AFA58E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D273E"/>
                </a:solidFill>
                <a:latin typeface="Raleway Black" panose="020B0503030101060003" pitchFamily="34" charset="77"/>
              </a:defRPr>
            </a:lvl1pPr>
          </a:lstStyle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6AADF1-A382-7441-9C4D-713ADF67A2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401439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4596A4-835A-DD41-B004-3B83A5B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296806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8ABCF-AEFE-8B4B-BCCD-B68AFA58E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103457"/>
          </a:xfrm>
          <a:noFill/>
        </p:spPr>
        <p:txBody>
          <a:bodyPr/>
          <a:lstStyle>
            <a:lvl1pPr>
              <a:defRPr b="1" i="0">
                <a:solidFill>
                  <a:srgbClr val="0D273E"/>
                </a:solidFill>
                <a:latin typeface="Raleway Black" panose="020B0503030101060003" pitchFamily="34" charset="77"/>
              </a:defRPr>
            </a:lvl1pPr>
          </a:lstStyle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6AADF1-A382-7441-9C4D-713ADF67A2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5688" y="1921163"/>
            <a:ext cx="9278112" cy="28632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BE" noProof="0"/>
              <a:t>Klikken om de tekststijl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4596A4-835A-DD41-B004-3B83A5B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2103537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F0817-B9E2-C647-92DD-E84FE5F0A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3FD9B8-809F-3E4E-9DE5-3A167AC996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63A026-A0FF-3F45-927E-DBE9AAE824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2221600-A9B4-504C-B5DC-4EEA8C5F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167218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F0817-B9E2-C647-92DD-E84FE5F0A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3FD9B8-809F-3E4E-9DE5-3A167AC996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63A026-A0FF-3F45-927E-DBE9AAE824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2221600-A9B4-504C-B5DC-4EEA8C5F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37905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FBB8C2-D3C6-8A4F-A9DA-F485CE3C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noProof="0"/>
              <a:t>Klik om stijl </a:t>
            </a:r>
            <a:br>
              <a:rPr lang="nl-BE" noProof="0"/>
            </a:br>
            <a:r>
              <a:rPr lang="nl-BE" noProof="0"/>
              <a:t>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BB7DAE-54E7-F443-AC01-7BA98E52E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noProof="0"/>
              <a:t>Klikken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0D3E9F-4D19-3B4B-8096-39E00DAAA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22852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0D273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97151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0" r:id="rId4"/>
    <p:sldLayoutId id="2147483659" r:id="rId5"/>
    <p:sldLayoutId id="2147483660" r:id="rId6"/>
    <p:sldLayoutId id="2147483661" r:id="rId7"/>
    <p:sldLayoutId id="2147483652" r:id="rId8"/>
    <p:sldLayoutId id="2147483662" r:id="rId9"/>
    <p:sldLayoutId id="2147483653" r:id="rId10"/>
    <p:sldLayoutId id="2147483663" r:id="rId11"/>
    <p:sldLayoutId id="2147483654" r:id="rId12"/>
    <p:sldLayoutId id="2147483666" r:id="rId13"/>
    <p:sldLayoutId id="2147483655" r:id="rId14"/>
    <p:sldLayoutId id="2147483664" r:id="rId15"/>
    <p:sldLayoutId id="2147483665" r:id="rId16"/>
    <p:sldLayoutId id="2147483656" r:id="rId17"/>
    <p:sldLayoutId id="2147483667" r:id="rId18"/>
    <p:sldLayoutId id="2147483668" r:id="rId19"/>
    <p:sldLayoutId id="2147483657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D273E"/>
          </a:solidFill>
          <a:latin typeface="Raleway Black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D273E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D273E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D273E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D273E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D273E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oosterweelverbinding.be/vlot-door-de-werken/extra-park-and-rid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EDABD-7465-6048-9F63-EBF5E61093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>
                <a:latin typeface="Raleway Black"/>
              </a:rPr>
              <a:t>Werfsafari Oosterweel</a:t>
            </a:r>
            <a:endParaRPr lang="nl-BE">
              <a:latin typeface="Raleway Black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00CF70E-C34C-384B-93FA-B6B422E367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/>
              <a:t>Praktische afspraken voor een veilig bezoek aan onze werf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A431EA-3D6F-40AC-9DDB-E90EA93D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218" y="1136962"/>
            <a:ext cx="1734730" cy="5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4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5DEA09-6EF4-422B-9845-86D051FC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A2E43E-E73D-4419-8752-2E8F37369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52" b="9152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6D801E2-E7D0-4730-8487-B58E29217E65}"/>
              </a:ext>
            </a:extLst>
          </p:cNvPr>
          <p:cNvSpPr txBox="1"/>
          <p:nvPr/>
        </p:nvSpPr>
        <p:spPr>
          <a:xfrm rot="17701004">
            <a:off x="2505889" y="313716"/>
            <a:ext cx="1609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>
                <a:solidFill>
                  <a:schemeClr val="bg1">
                    <a:lumMod val="50000"/>
                  </a:schemeClr>
                </a:solidFill>
              </a:rPr>
              <a:t>Canadastraat</a:t>
            </a:r>
            <a:endParaRPr lang="nl-BE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ACCFD27-98E8-4F25-8D0B-2DCCCE5DA06B}"/>
              </a:ext>
            </a:extLst>
          </p:cNvPr>
          <p:cNvSpPr txBox="1"/>
          <p:nvPr/>
        </p:nvSpPr>
        <p:spPr>
          <a:xfrm rot="-60000">
            <a:off x="6685685" y="2920484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err="1">
                <a:solidFill>
                  <a:schemeClr val="bg1">
                    <a:lumMod val="50000"/>
                  </a:schemeClr>
                </a:solidFill>
              </a:rPr>
              <a:t>Blancefloerlaan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4277145-FA5E-4470-A566-FCBEB71590A6}"/>
              </a:ext>
            </a:extLst>
          </p:cNvPr>
          <p:cNvSpPr txBox="1"/>
          <p:nvPr/>
        </p:nvSpPr>
        <p:spPr>
          <a:xfrm rot="5400000">
            <a:off x="8727397" y="2631414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bg1">
                    <a:lumMod val="50000"/>
                  </a:schemeClr>
                </a:solidFill>
              </a:rPr>
              <a:t>Halewijnlaan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41EF673-74AE-490F-B559-73411737E0D9}"/>
              </a:ext>
            </a:extLst>
          </p:cNvPr>
          <p:cNvSpPr txBox="1"/>
          <p:nvPr/>
        </p:nvSpPr>
        <p:spPr>
          <a:xfrm rot="19600614">
            <a:off x="4587288" y="4389052"/>
            <a:ext cx="1560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bg1">
                    <a:lumMod val="50000"/>
                  </a:schemeClr>
                </a:solidFill>
              </a:rPr>
              <a:t>Verbindingsweg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5FD626-4256-4477-B27E-A542D6160887}"/>
              </a:ext>
            </a:extLst>
          </p:cNvPr>
          <p:cNvSpPr txBox="1"/>
          <p:nvPr/>
        </p:nvSpPr>
        <p:spPr>
          <a:xfrm rot="202707">
            <a:off x="4646329" y="1842978"/>
            <a:ext cx="1560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bg1">
                    <a:lumMod val="50000"/>
                  </a:schemeClr>
                </a:solidFill>
              </a:rPr>
              <a:t>Verbindingsweg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61DEC63-6825-47E1-AAE0-418BC6454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801" y="3574776"/>
            <a:ext cx="274546" cy="28080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0E8EF01-4EF1-4819-B114-25E09F934658}"/>
              </a:ext>
            </a:extLst>
          </p:cNvPr>
          <p:cNvSpPr txBox="1"/>
          <p:nvPr/>
        </p:nvSpPr>
        <p:spPr>
          <a:xfrm>
            <a:off x="456424" y="22918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tx1">
                    <a:lumMod val="65000"/>
                    <a:lumOff val="35000"/>
                  </a:schemeClr>
                </a:solidFill>
              </a:rPr>
              <a:t>ZELZATE</a:t>
            </a:r>
            <a:endParaRPr lang="nl-B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32494BC-75A6-42C2-AF1D-0FFDA8E978E5}"/>
              </a:ext>
            </a:extLst>
          </p:cNvPr>
          <p:cNvSpPr txBox="1"/>
          <p:nvPr/>
        </p:nvSpPr>
        <p:spPr>
          <a:xfrm>
            <a:off x="1289333" y="6566976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tx1">
                    <a:lumMod val="65000"/>
                    <a:lumOff val="35000"/>
                  </a:schemeClr>
                </a:solidFill>
              </a:rPr>
              <a:t>GENT</a:t>
            </a:r>
            <a:endParaRPr lang="nl-B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E12F2CA-8093-4993-A1BB-CC66AB86854B}"/>
              </a:ext>
            </a:extLst>
          </p:cNvPr>
          <p:cNvSpPr txBox="1"/>
          <p:nvPr/>
        </p:nvSpPr>
        <p:spPr>
          <a:xfrm>
            <a:off x="9396054" y="6566977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tx1">
                    <a:lumMod val="65000"/>
                    <a:lumOff val="35000"/>
                  </a:schemeClr>
                </a:solidFill>
              </a:rPr>
              <a:t>ANTWERPEN</a:t>
            </a:r>
            <a:endParaRPr lang="nl-B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C53952F0-4710-49A3-A188-2577C0EBF432}"/>
              </a:ext>
            </a:extLst>
          </p:cNvPr>
          <p:cNvCxnSpPr>
            <a:cxnSpLocks/>
          </p:cNvCxnSpPr>
          <p:nvPr/>
        </p:nvCxnSpPr>
        <p:spPr>
          <a:xfrm flipH="1">
            <a:off x="1846959" y="6641240"/>
            <a:ext cx="247236" cy="128469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B2BC0CE5-0207-43A0-AE1F-B8E004830148}"/>
              </a:ext>
            </a:extLst>
          </p:cNvPr>
          <p:cNvCxnSpPr>
            <a:cxnSpLocks/>
          </p:cNvCxnSpPr>
          <p:nvPr/>
        </p:nvCxnSpPr>
        <p:spPr>
          <a:xfrm>
            <a:off x="9224457" y="6387146"/>
            <a:ext cx="169303" cy="254094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6AFCB1E9-157F-4C43-9B43-82E0DB982AA9}"/>
              </a:ext>
            </a:extLst>
          </p:cNvPr>
          <p:cNvSpPr txBox="1"/>
          <p:nvPr/>
        </p:nvSpPr>
        <p:spPr>
          <a:xfrm>
            <a:off x="354215" y="1181538"/>
            <a:ext cx="161636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E34: via afrit 8 Waaslandhaven-Oost, verbindingsweg naar de P+R Linkeroever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2822D1C-9D2A-414F-89F1-1F7CA847ACD1}"/>
              </a:ext>
            </a:extLst>
          </p:cNvPr>
          <p:cNvSpPr txBox="1"/>
          <p:nvPr/>
        </p:nvSpPr>
        <p:spPr>
          <a:xfrm>
            <a:off x="7946757" y="4108946"/>
            <a:ext cx="1609725" cy="784830"/>
          </a:xfrm>
          <a:prstGeom prst="rect">
            <a:avLst/>
          </a:prstGeom>
          <a:solidFill>
            <a:srgbClr val="FFFFFF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R1: afrit 6 afgesloten tot 13 mei. Omleiding via E34 en afrit 8 Waaslandhaven-Oost. Sluit aan op de gele route naar de P+R Linkeroever.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554860E-C0C9-43CB-A21D-4B493E08F395}"/>
              </a:ext>
            </a:extLst>
          </p:cNvPr>
          <p:cNvSpPr txBox="1"/>
          <p:nvPr/>
        </p:nvSpPr>
        <p:spPr>
          <a:xfrm>
            <a:off x="3514779" y="6164844"/>
            <a:ext cx="1565562" cy="507831"/>
          </a:xfrm>
          <a:prstGeom prst="rect">
            <a:avLst/>
          </a:prstGeom>
          <a:solidFill>
            <a:srgbClr val="FFFFFF"/>
          </a:solidFill>
          <a:ln w="19050">
            <a:solidFill>
              <a:srgbClr val="F571E2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E17: via afrit 17 Zwijndrecht, verbindingsweg naar de P+R Linkeroever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BF785BBD-E80F-4BD5-B8C0-BC0556C8F222}"/>
              </a:ext>
            </a:extLst>
          </p:cNvPr>
          <p:cNvSpPr/>
          <p:nvPr/>
        </p:nvSpPr>
        <p:spPr>
          <a:xfrm>
            <a:off x="1261287" y="1712765"/>
            <a:ext cx="3222129" cy="2941840"/>
          </a:xfrm>
          <a:custGeom>
            <a:avLst/>
            <a:gdLst>
              <a:gd name="connsiteX0" fmla="*/ 1603200 w 2932493"/>
              <a:gd name="connsiteY0" fmla="*/ 677 h 2347951"/>
              <a:gd name="connsiteX1" fmla="*/ 1603200 w 2932493"/>
              <a:gd name="connsiteY1" fmla="*/ 677 h 2347951"/>
              <a:gd name="connsiteX2" fmla="*/ 1461798 w 2932493"/>
              <a:gd name="connsiteY2" fmla="*/ 47811 h 2347951"/>
              <a:gd name="connsiteX3" fmla="*/ 1122433 w 2932493"/>
              <a:gd name="connsiteY3" fmla="*/ 76092 h 2347951"/>
              <a:gd name="connsiteX4" fmla="*/ 962177 w 2932493"/>
              <a:gd name="connsiteY4" fmla="*/ 104372 h 2347951"/>
              <a:gd name="connsiteX5" fmla="*/ 566251 w 2932493"/>
              <a:gd name="connsiteY5" fmla="*/ 113799 h 2347951"/>
              <a:gd name="connsiteX6" fmla="*/ 453130 w 2932493"/>
              <a:gd name="connsiteY6" fmla="*/ 160933 h 2347951"/>
              <a:gd name="connsiteX7" fmla="*/ 179752 w 2932493"/>
              <a:gd name="connsiteY7" fmla="*/ 349469 h 2347951"/>
              <a:gd name="connsiteX8" fmla="*/ 85484 w 2932493"/>
              <a:gd name="connsiteY8" fmla="*/ 481444 h 2347951"/>
              <a:gd name="connsiteX9" fmla="*/ 19497 w 2932493"/>
              <a:gd name="connsiteY9" fmla="*/ 632273 h 2347951"/>
              <a:gd name="connsiteX10" fmla="*/ 643 w 2932493"/>
              <a:gd name="connsiteY10" fmla="*/ 754822 h 2347951"/>
              <a:gd name="connsiteX11" fmla="*/ 57204 w 2932493"/>
              <a:gd name="connsiteY11" fmla="*/ 1009345 h 2347951"/>
              <a:gd name="connsiteX12" fmla="*/ 85484 w 2932493"/>
              <a:gd name="connsiteY12" fmla="*/ 1122467 h 2347951"/>
              <a:gd name="connsiteX13" fmla="*/ 160899 w 2932493"/>
              <a:gd name="connsiteY13" fmla="*/ 1320430 h 2347951"/>
              <a:gd name="connsiteX14" fmla="*/ 198606 w 2932493"/>
              <a:gd name="connsiteY14" fmla="*/ 1424125 h 2347951"/>
              <a:gd name="connsiteX15" fmla="*/ 255167 w 2932493"/>
              <a:gd name="connsiteY15" fmla="*/ 1622088 h 2347951"/>
              <a:gd name="connsiteX16" fmla="*/ 264594 w 2932493"/>
              <a:gd name="connsiteY16" fmla="*/ 1744636 h 2347951"/>
              <a:gd name="connsiteX17" fmla="*/ 274020 w 2932493"/>
              <a:gd name="connsiteY17" fmla="*/ 2018013 h 2347951"/>
              <a:gd name="connsiteX18" fmla="*/ 292874 w 2932493"/>
              <a:gd name="connsiteY18" fmla="*/ 2074574 h 2347951"/>
              <a:gd name="connsiteX19" fmla="*/ 537971 w 2932493"/>
              <a:gd name="connsiteY19" fmla="*/ 2272537 h 2347951"/>
              <a:gd name="connsiteX20" fmla="*/ 707653 w 2932493"/>
              <a:gd name="connsiteY20" fmla="*/ 2329098 h 2347951"/>
              <a:gd name="connsiteX21" fmla="*/ 830202 w 2932493"/>
              <a:gd name="connsiteY21" fmla="*/ 2347951 h 2347951"/>
              <a:gd name="connsiteX22" fmla="*/ 1018738 w 2932493"/>
              <a:gd name="connsiteY22" fmla="*/ 2319671 h 2347951"/>
              <a:gd name="connsiteX23" fmla="*/ 1094152 w 2932493"/>
              <a:gd name="connsiteY23" fmla="*/ 2310244 h 2347951"/>
              <a:gd name="connsiteX24" fmla="*/ 1216701 w 2932493"/>
              <a:gd name="connsiteY24" fmla="*/ 2281964 h 2347951"/>
              <a:gd name="connsiteX25" fmla="*/ 1499505 w 2932493"/>
              <a:gd name="connsiteY25" fmla="*/ 2244257 h 2347951"/>
              <a:gd name="connsiteX26" fmla="*/ 1895431 w 2932493"/>
              <a:gd name="connsiteY26" fmla="*/ 2055721 h 2347951"/>
              <a:gd name="connsiteX27" fmla="*/ 2197088 w 2932493"/>
              <a:gd name="connsiteY27" fmla="*/ 1952026 h 2347951"/>
              <a:gd name="connsiteX28" fmla="*/ 2423332 w 2932493"/>
              <a:gd name="connsiteY28" fmla="*/ 1904892 h 2347951"/>
              <a:gd name="connsiteX29" fmla="*/ 2517600 w 2932493"/>
              <a:gd name="connsiteY29" fmla="*/ 1895465 h 2347951"/>
              <a:gd name="connsiteX30" fmla="*/ 2772123 w 2932493"/>
              <a:gd name="connsiteY30" fmla="*/ 1923745 h 2347951"/>
              <a:gd name="connsiteX31" fmla="*/ 2800404 w 2932493"/>
              <a:gd name="connsiteY31" fmla="*/ 1952026 h 2347951"/>
              <a:gd name="connsiteX32" fmla="*/ 2856965 w 2932493"/>
              <a:gd name="connsiteY32" fmla="*/ 2008587 h 2347951"/>
              <a:gd name="connsiteX33" fmla="*/ 2922952 w 2932493"/>
              <a:gd name="connsiteY33" fmla="*/ 1895465 h 2347951"/>
              <a:gd name="connsiteX34" fmla="*/ 2922952 w 2932493"/>
              <a:gd name="connsiteY34" fmla="*/ 1697502 h 2347951"/>
              <a:gd name="connsiteX35" fmla="*/ 2847538 w 2932493"/>
              <a:gd name="connsiteY35" fmla="*/ 1471259 h 2347951"/>
              <a:gd name="connsiteX36" fmla="*/ 2790977 w 2932493"/>
              <a:gd name="connsiteY36" fmla="*/ 1254442 h 2347951"/>
              <a:gd name="connsiteX37" fmla="*/ 2734416 w 2932493"/>
              <a:gd name="connsiteY37" fmla="*/ 915077 h 2347951"/>
              <a:gd name="connsiteX38" fmla="*/ 2715563 w 2932493"/>
              <a:gd name="connsiteY38" fmla="*/ 641700 h 2347951"/>
              <a:gd name="connsiteX39" fmla="*/ 2385624 w 2932493"/>
              <a:gd name="connsiteY39" fmla="*/ 368323 h 2347951"/>
              <a:gd name="connsiteX40" fmla="*/ 2197088 w 2932493"/>
              <a:gd name="connsiteY40" fmla="*/ 226921 h 2347951"/>
              <a:gd name="connsiteX41" fmla="*/ 2159381 w 2932493"/>
              <a:gd name="connsiteY41" fmla="*/ 198640 h 2347951"/>
              <a:gd name="connsiteX42" fmla="*/ 2008552 w 2932493"/>
              <a:gd name="connsiteY42" fmla="*/ 132652 h 2347951"/>
              <a:gd name="connsiteX43" fmla="*/ 1886004 w 2932493"/>
              <a:gd name="connsiteY43" fmla="*/ 66665 h 2347951"/>
              <a:gd name="connsiteX44" fmla="*/ 1829443 w 2932493"/>
              <a:gd name="connsiteY44" fmla="*/ 47811 h 2347951"/>
              <a:gd name="connsiteX45" fmla="*/ 1678614 w 2932493"/>
              <a:gd name="connsiteY45" fmla="*/ 677 h 2347951"/>
              <a:gd name="connsiteX46" fmla="*/ 1556066 w 2932493"/>
              <a:gd name="connsiteY46" fmla="*/ 19531 h 2347951"/>
              <a:gd name="connsiteX47" fmla="*/ 1603200 w 2932493"/>
              <a:gd name="connsiteY47" fmla="*/ 677 h 2347951"/>
              <a:gd name="connsiteX0" fmla="*/ 1603200 w 2930237"/>
              <a:gd name="connsiteY0" fmla="*/ 677 h 2347951"/>
              <a:gd name="connsiteX1" fmla="*/ 1603200 w 2930237"/>
              <a:gd name="connsiteY1" fmla="*/ 677 h 2347951"/>
              <a:gd name="connsiteX2" fmla="*/ 1461798 w 2930237"/>
              <a:gd name="connsiteY2" fmla="*/ 47811 h 2347951"/>
              <a:gd name="connsiteX3" fmla="*/ 1122433 w 2930237"/>
              <a:gd name="connsiteY3" fmla="*/ 76092 h 2347951"/>
              <a:gd name="connsiteX4" fmla="*/ 962177 w 2930237"/>
              <a:gd name="connsiteY4" fmla="*/ 104372 h 2347951"/>
              <a:gd name="connsiteX5" fmla="*/ 566251 w 2930237"/>
              <a:gd name="connsiteY5" fmla="*/ 113799 h 2347951"/>
              <a:gd name="connsiteX6" fmla="*/ 453130 w 2930237"/>
              <a:gd name="connsiteY6" fmla="*/ 160933 h 2347951"/>
              <a:gd name="connsiteX7" fmla="*/ 179752 w 2930237"/>
              <a:gd name="connsiteY7" fmla="*/ 349469 h 2347951"/>
              <a:gd name="connsiteX8" fmla="*/ 85484 w 2930237"/>
              <a:gd name="connsiteY8" fmla="*/ 481444 h 2347951"/>
              <a:gd name="connsiteX9" fmla="*/ 19497 w 2930237"/>
              <a:gd name="connsiteY9" fmla="*/ 632273 h 2347951"/>
              <a:gd name="connsiteX10" fmla="*/ 643 w 2930237"/>
              <a:gd name="connsiteY10" fmla="*/ 754822 h 2347951"/>
              <a:gd name="connsiteX11" fmla="*/ 57204 w 2930237"/>
              <a:gd name="connsiteY11" fmla="*/ 1009345 h 2347951"/>
              <a:gd name="connsiteX12" fmla="*/ 85484 w 2930237"/>
              <a:gd name="connsiteY12" fmla="*/ 1122467 h 2347951"/>
              <a:gd name="connsiteX13" fmla="*/ 160899 w 2930237"/>
              <a:gd name="connsiteY13" fmla="*/ 1320430 h 2347951"/>
              <a:gd name="connsiteX14" fmla="*/ 198606 w 2930237"/>
              <a:gd name="connsiteY14" fmla="*/ 1424125 h 2347951"/>
              <a:gd name="connsiteX15" fmla="*/ 255167 w 2930237"/>
              <a:gd name="connsiteY15" fmla="*/ 1622088 h 2347951"/>
              <a:gd name="connsiteX16" fmla="*/ 264594 w 2930237"/>
              <a:gd name="connsiteY16" fmla="*/ 1744636 h 2347951"/>
              <a:gd name="connsiteX17" fmla="*/ 274020 w 2930237"/>
              <a:gd name="connsiteY17" fmla="*/ 2018013 h 2347951"/>
              <a:gd name="connsiteX18" fmla="*/ 292874 w 2930237"/>
              <a:gd name="connsiteY18" fmla="*/ 2074574 h 2347951"/>
              <a:gd name="connsiteX19" fmla="*/ 537971 w 2930237"/>
              <a:gd name="connsiteY19" fmla="*/ 2272537 h 2347951"/>
              <a:gd name="connsiteX20" fmla="*/ 707653 w 2930237"/>
              <a:gd name="connsiteY20" fmla="*/ 2329098 h 2347951"/>
              <a:gd name="connsiteX21" fmla="*/ 830202 w 2930237"/>
              <a:gd name="connsiteY21" fmla="*/ 2347951 h 2347951"/>
              <a:gd name="connsiteX22" fmla="*/ 1018738 w 2930237"/>
              <a:gd name="connsiteY22" fmla="*/ 2319671 h 2347951"/>
              <a:gd name="connsiteX23" fmla="*/ 1094152 w 2930237"/>
              <a:gd name="connsiteY23" fmla="*/ 2310244 h 2347951"/>
              <a:gd name="connsiteX24" fmla="*/ 1216701 w 2930237"/>
              <a:gd name="connsiteY24" fmla="*/ 2281964 h 2347951"/>
              <a:gd name="connsiteX25" fmla="*/ 1499505 w 2930237"/>
              <a:gd name="connsiteY25" fmla="*/ 2244257 h 2347951"/>
              <a:gd name="connsiteX26" fmla="*/ 1895431 w 2930237"/>
              <a:gd name="connsiteY26" fmla="*/ 2055721 h 2347951"/>
              <a:gd name="connsiteX27" fmla="*/ 2197088 w 2930237"/>
              <a:gd name="connsiteY27" fmla="*/ 1952026 h 2347951"/>
              <a:gd name="connsiteX28" fmla="*/ 2423332 w 2930237"/>
              <a:gd name="connsiteY28" fmla="*/ 1904892 h 2347951"/>
              <a:gd name="connsiteX29" fmla="*/ 2517600 w 2930237"/>
              <a:gd name="connsiteY29" fmla="*/ 1895465 h 2347951"/>
              <a:gd name="connsiteX30" fmla="*/ 2772123 w 2930237"/>
              <a:gd name="connsiteY30" fmla="*/ 1923745 h 2347951"/>
              <a:gd name="connsiteX31" fmla="*/ 2800404 w 2930237"/>
              <a:gd name="connsiteY31" fmla="*/ 1952026 h 2347951"/>
              <a:gd name="connsiteX32" fmla="*/ 2856965 w 2930237"/>
              <a:gd name="connsiteY32" fmla="*/ 1927498 h 2347951"/>
              <a:gd name="connsiteX33" fmla="*/ 2922952 w 2930237"/>
              <a:gd name="connsiteY33" fmla="*/ 1895465 h 2347951"/>
              <a:gd name="connsiteX34" fmla="*/ 2922952 w 2930237"/>
              <a:gd name="connsiteY34" fmla="*/ 1697502 h 2347951"/>
              <a:gd name="connsiteX35" fmla="*/ 2847538 w 2930237"/>
              <a:gd name="connsiteY35" fmla="*/ 1471259 h 2347951"/>
              <a:gd name="connsiteX36" fmla="*/ 2790977 w 2930237"/>
              <a:gd name="connsiteY36" fmla="*/ 1254442 h 2347951"/>
              <a:gd name="connsiteX37" fmla="*/ 2734416 w 2930237"/>
              <a:gd name="connsiteY37" fmla="*/ 915077 h 2347951"/>
              <a:gd name="connsiteX38" fmla="*/ 2715563 w 2930237"/>
              <a:gd name="connsiteY38" fmla="*/ 641700 h 2347951"/>
              <a:gd name="connsiteX39" fmla="*/ 2385624 w 2930237"/>
              <a:gd name="connsiteY39" fmla="*/ 368323 h 2347951"/>
              <a:gd name="connsiteX40" fmla="*/ 2197088 w 2930237"/>
              <a:gd name="connsiteY40" fmla="*/ 226921 h 2347951"/>
              <a:gd name="connsiteX41" fmla="*/ 2159381 w 2930237"/>
              <a:gd name="connsiteY41" fmla="*/ 198640 h 2347951"/>
              <a:gd name="connsiteX42" fmla="*/ 2008552 w 2930237"/>
              <a:gd name="connsiteY42" fmla="*/ 132652 h 2347951"/>
              <a:gd name="connsiteX43" fmla="*/ 1886004 w 2930237"/>
              <a:gd name="connsiteY43" fmla="*/ 66665 h 2347951"/>
              <a:gd name="connsiteX44" fmla="*/ 1829443 w 2930237"/>
              <a:gd name="connsiteY44" fmla="*/ 47811 h 2347951"/>
              <a:gd name="connsiteX45" fmla="*/ 1678614 w 2930237"/>
              <a:gd name="connsiteY45" fmla="*/ 677 h 2347951"/>
              <a:gd name="connsiteX46" fmla="*/ 1556066 w 2930237"/>
              <a:gd name="connsiteY46" fmla="*/ 19531 h 2347951"/>
              <a:gd name="connsiteX47" fmla="*/ 1603200 w 2930237"/>
              <a:gd name="connsiteY47" fmla="*/ 677 h 23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30237" h="2347951">
                <a:moveTo>
                  <a:pt x="1603200" y="677"/>
                </a:moveTo>
                <a:lnTo>
                  <a:pt x="1603200" y="677"/>
                </a:lnTo>
                <a:cubicBezTo>
                  <a:pt x="1556066" y="16388"/>
                  <a:pt x="1510095" y="36153"/>
                  <a:pt x="1461798" y="47811"/>
                </a:cubicBezTo>
                <a:cubicBezTo>
                  <a:pt x="1362129" y="71869"/>
                  <a:pt x="1217227" y="71783"/>
                  <a:pt x="1122433" y="76092"/>
                </a:cubicBezTo>
                <a:cubicBezTo>
                  <a:pt x="1069014" y="85519"/>
                  <a:pt x="1016297" y="100703"/>
                  <a:pt x="962177" y="104372"/>
                </a:cubicBezTo>
                <a:cubicBezTo>
                  <a:pt x="830467" y="113301"/>
                  <a:pt x="697456" y="99221"/>
                  <a:pt x="566251" y="113799"/>
                </a:cubicBezTo>
                <a:cubicBezTo>
                  <a:pt x="525652" y="118310"/>
                  <a:pt x="489394" y="142129"/>
                  <a:pt x="453130" y="160933"/>
                </a:cubicBezTo>
                <a:cubicBezTo>
                  <a:pt x="377465" y="200167"/>
                  <a:pt x="239212" y="287532"/>
                  <a:pt x="179752" y="349469"/>
                </a:cubicBezTo>
                <a:cubicBezTo>
                  <a:pt x="142313" y="388468"/>
                  <a:pt x="112137" y="434409"/>
                  <a:pt x="85484" y="481444"/>
                </a:cubicBezTo>
                <a:cubicBezTo>
                  <a:pt x="58429" y="529189"/>
                  <a:pt x="41493" y="581997"/>
                  <a:pt x="19497" y="632273"/>
                </a:cubicBezTo>
                <a:cubicBezTo>
                  <a:pt x="13212" y="673123"/>
                  <a:pt x="-3469" y="713697"/>
                  <a:pt x="643" y="754822"/>
                </a:cubicBezTo>
                <a:cubicBezTo>
                  <a:pt x="9291" y="841301"/>
                  <a:pt x="37661" y="924660"/>
                  <a:pt x="57204" y="1009345"/>
                </a:cubicBezTo>
                <a:cubicBezTo>
                  <a:pt x="65944" y="1047217"/>
                  <a:pt x="73193" y="1085594"/>
                  <a:pt x="85484" y="1122467"/>
                </a:cubicBezTo>
                <a:cubicBezTo>
                  <a:pt x="107814" y="1189457"/>
                  <a:pt x="136105" y="1254312"/>
                  <a:pt x="160899" y="1320430"/>
                </a:cubicBezTo>
                <a:cubicBezTo>
                  <a:pt x="173813" y="1354868"/>
                  <a:pt x="186456" y="1389410"/>
                  <a:pt x="198606" y="1424125"/>
                </a:cubicBezTo>
                <a:cubicBezTo>
                  <a:pt x="234105" y="1525551"/>
                  <a:pt x="226269" y="1506499"/>
                  <a:pt x="255167" y="1622088"/>
                </a:cubicBezTo>
                <a:cubicBezTo>
                  <a:pt x="258309" y="1662937"/>
                  <a:pt x="262645" y="1703712"/>
                  <a:pt x="264594" y="1744636"/>
                </a:cubicBezTo>
                <a:cubicBezTo>
                  <a:pt x="268931" y="1835713"/>
                  <a:pt x="266233" y="1927166"/>
                  <a:pt x="274020" y="2018013"/>
                </a:cubicBezTo>
                <a:cubicBezTo>
                  <a:pt x="275717" y="2037814"/>
                  <a:pt x="280459" y="2059055"/>
                  <a:pt x="292874" y="2074574"/>
                </a:cubicBezTo>
                <a:cubicBezTo>
                  <a:pt x="362189" y="2161218"/>
                  <a:pt x="436737" y="2228669"/>
                  <a:pt x="537971" y="2272537"/>
                </a:cubicBezTo>
                <a:cubicBezTo>
                  <a:pt x="592676" y="2296243"/>
                  <a:pt x="649924" y="2314200"/>
                  <a:pt x="707653" y="2329098"/>
                </a:cubicBezTo>
                <a:cubicBezTo>
                  <a:pt x="747672" y="2339425"/>
                  <a:pt x="789352" y="2341667"/>
                  <a:pt x="830202" y="2347951"/>
                </a:cubicBezTo>
                <a:lnTo>
                  <a:pt x="1018738" y="2319671"/>
                </a:lnTo>
                <a:cubicBezTo>
                  <a:pt x="1043817" y="2316088"/>
                  <a:pt x="1069266" y="2314984"/>
                  <a:pt x="1094152" y="2310244"/>
                </a:cubicBezTo>
                <a:cubicBezTo>
                  <a:pt x="1135335" y="2302400"/>
                  <a:pt x="1175322" y="2288700"/>
                  <a:pt x="1216701" y="2281964"/>
                </a:cubicBezTo>
                <a:cubicBezTo>
                  <a:pt x="1310568" y="2266684"/>
                  <a:pt x="1405237" y="2256826"/>
                  <a:pt x="1499505" y="2244257"/>
                </a:cubicBezTo>
                <a:cubicBezTo>
                  <a:pt x="1689196" y="2117795"/>
                  <a:pt x="1588265" y="2173861"/>
                  <a:pt x="1895431" y="2055721"/>
                </a:cubicBezTo>
                <a:cubicBezTo>
                  <a:pt x="1980487" y="2023007"/>
                  <a:pt x="2100673" y="1977398"/>
                  <a:pt x="2197088" y="1952026"/>
                </a:cubicBezTo>
                <a:cubicBezTo>
                  <a:pt x="2236887" y="1941553"/>
                  <a:pt x="2406111" y="1907647"/>
                  <a:pt x="2423332" y="1904892"/>
                </a:cubicBezTo>
                <a:cubicBezTo>
                  <a:pt x="2454515" y="1899903"/>
                  <a:pt x="2486177" y="1898607"/>
                  <a:pt x="2517600" y="1895465"/>
                </a:cubicBezTo>
                <a:cubicBezTo>
                  <a:pt x="2602441" y="1904892"/>
                  <a:pt x="2688418" y="1907004"/>
                  <a:pt x="2772123" y="1923745"/>
                </a:cubicBezTo>
                <a:cubicBezTo>
                  <a:pt x="2785196" y="1926360"/>
                  <a:pt x="2786264" y="1951401"/>
                  <a:pt x="2800404" y="1952026"/>
                </a:cubicBezTo>
                <a:cubicBezTo>
                  <a:pt x="2814544" y="1952651"/>
                  <a:pt x="2807179" y="1894307"/>
                  <a:pt x="2856965" y="1927498"/>
                </a:cubicBezTo>
                <a:cubicBezTo>
                  <a:pt x="2878961" y="1889791"/>
                  <a:pt x="2911954" y="1933798"/>
                  <a:pt x="2922952" y="1895465"/>
                </a:cubicBezTo>
                <a:cubicBezTo>
                  <a:pt x="2933950" y="1857132"/>
                  <a:pt x="2931292" y="1740868"/>
                  <a:pt x="2922952" y="1697502"/>
                </a:cubicBezTo>
                <a:cubicBezTo>
                  <a:pt x="2891384" y="1533346"/>
                  <a:pt x="2896104" y="1596142"/>
                  <a:pt x="2847538" y="1471259"/>
                </a:cubicBezTo>
                <a:cubicBezTo>
                  <a:pt x="2815670" y="1389313"/>
                  <a:pt x="2809444" y="1346779"/>
                  <a:pt x="2790977" y="1254442"/>
                </a:cubicBezTo>
                <a:cubicBezTo>
                  <a:pt x="2756700" y="1083058"/>
                  <a:pt x="2744977" y="1052377"/>
                  <a:pt x="2734416" y="915077"/>
                </a:cubicBezTo>
                <a:cubicBezTo>
                  <a:pt x="2727410" y="824004"/>
                  <a:pt x="2733918" y="731179"/>
                  <a:pt x="2715563" y="641700"/>
                </a:cubicBezTo>
                <a:cubicBezTo>
                  <a:pt x="2688188" y="508244"/>
                  <a:pt x="2436254" y="406296"/>
                  <a:pt x="2385624" y="368323"/>
                </a:cubicBezTo>
                <a:lnTo>
                  <a:pt x="2197088" y="226921"/>
                </a:lnTo>
                <a:cubicBezTo>
                  <a:pt x="2184519" y="217494"/>
                  <a:pt x="2173022" y="206435"/>
                  <a:pt x="2159381" y="198640"/>
                </a:cubicBezTo>
                <a:cubicBezTo>
                  <a:pt x="1995549" y="105021"/>
                  <a:pt x="2202107" y="217333"/>
                  <a:pt x="2008552" y="132652"/>
                </a:cubicBezTo>
                <a:cubicBezTo>
                  <a:pt x="1763241" y="25328"/>
                  <a:pt x="2099204" y="155498"/>
                  <a:pt x="1886004" y="66665"/>
                </a:cubicBezTo>
                <a:cubicBezTo>
                  <a:pt x="1867659" y="59021"/>
                  <a:pt x="1848120" y="54603"/>
                  <a:pt x="1829443" y="47811"/>
                </a:cubicBezTo>
                <a:cubicBezTo>
                  <a:pt x="1716890" y="6883"/>
                  <a:pt x="1866712" y="51977"/>
                  <a:pt x="1678614" y="677"/>
                </a:cubicBezTo>
                <a:cubicBezTo>
                  <a:pt x="1561064" y="10473"/>
                  <a:pt x="1592246" y="-16653"/>
                  <a:pt x="1556066" y="19531"/>
                </a:cubicBezTo>
                <a:lnTo>
                  <a:pt x="1603200" y="677"/>
                </a:lnTo>
                <a:close/>
              </a:path>
            </a:pathLst>
          </a:cu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600"/>
              </a:spcAft>
            </a:pPr>
            <a:r>
              <a:rPr lang="nl-NL">
                <a:solidFill>
                  <a:schemeClr val="bg1">
                    <a:lumMod val="50000"/>
                  </a:schemeClr>
                </a:solidFill>
              </a:rPr>
              <a:t>ZWIJNDRECHT</a:t>
            </a:r>
          </a:p>
          <a:p>
            <a:pPr algn="ctr">
              <a:spcAft>
                <a:spcPts val="3600"/>
              </a:spcAft>
            </a:pPr>
            <a:endParaRPr lang="nl-B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FFB6E8B0-86E6-46B9-8B83-7A1F83EBA612}"/>
              </a:ext>
            </a:extLst>
          </p:cNvPr>
          <p:cNvSpPr/>
          <p:nvPr/>
        </p:nvSpPr>
        <p:spPr>
          <a:xfrm>
            <a:off x="5080341" y="4891378"/>
            <a:ext cx="1484203" cy="1596846"/>
          </a:xfrm>
          <a:custGeom>
            <a:avLst/>
            <a:gdLst>
              <a:gd name="connsiteX0" fmla="*/ 1603200 w 2932493"/>
              <a:gd name="connsiteY0" fmla="*/ 677 h 2347951"/>
              <a:gd name="connsiteX1" fmla="*/ 1603200 w 2932493"/>
              <a:gd name="connsiteY1" fmla="*/ 677 h 2347951"/>
              <a:gd name="connsiteX2" fmla="*/ 1461798 w 2932493"/>
              <a:gd name="connsiteY2" fmla="*/ 47811 h 2347951"/>
              <a:gd name="connsiteX3" fmla="*/ 1122433 w 2932493"/>
              <a:gd name="connsiteY3" fmla="*/ 76092 h 2347951"/>
              <a:gd name="connsiteX4" fmla="*/ 962177 w 2932493"/>
              <a:gd name="connsiteY4" fmla="*/ 104372 h 2347951"/>
              <a:gd name="connsiteX5" fmla="*/ 566251 w 2932493"/>
              <a:gd name="connsiteY5" fmla="*/ 113799 h 2347951"/>
              <a:gd name="connsiteX6" fmla="*/ 453130 w 2932493"/>
              <a:gd name="connsiteY6" fmla="*/ 160933 h 2347951"/>
              <a:gd name="connsiteX7" fmla="*/ 179752 w 2932493"/>
              <a:gd name="connsiteY7" fmla="*/ 349469 h 2347951"/>
              <a:gd name="connsiteX8" fmla="*/ 85484 w 2932493"/>
              <a:gd name="connsiteY8" fmla="*/ 481444 h 2347951"/>
              <a:gd name="connsiteX9" fmla="*/ 19497 w 2932493"/>
              <a:gd name="connsiteY9" fmla="*/ 632273 h 2347951"/>
              <a:gd name="connsiteX10" fmla="*/ 643 w 2932493"/>
              <a:gd name="connsiteY10" fmla="*/ 754822 h 2347951"/>
              <a:gd name="connsiteX11" fmla="*/ 57204 w 2932493"/>
              <a:gd name="connsiteY11" fmla="*/ 1009345 h 2347951"/>
              <a:gd name="connsiteX12" fmla="*/ 85484 w 2932493"/>
              <a:gd name="connsiteY12" fmla="*/ 1122467 h 2347951"/>
              <a:gd name="connsiteX13" fmla="*/ 160899 w 2932493"/>
              <a:gd name="connsiteY13" fmla="*/ 1320430 h 2347951"/>
              <a:gd name="connsiteX14" fmla="*/ 198606 w 2932493"/>
              <a:gd name="connsiteY14" fmla="*/ 1424125 h 2347951"/>
              <a:gd name="connsiteX15" fmla="*/ 255167 w 2932493"/>
              <a:gd name="connsiteY15" fmla="*/ 1622088 h 2347951"/>
              <a:gd name="connsiteX16" fmla="*/ 264594 w 2932493"/>
              <a:gd name="connsiteY16" fmla="*/ 1744636 h 2347951"/>
              <a:gd name="connsiteX17" fmla="*/ 274020 w 2932493"/>
              <a:gd name="connsiteY17" fmla="*/ 2018013 h 2347951"/>
              <a:gd name="connsiteX18" fmla="*/ 292874 w 2932493"/>
              <a:gd name="connsiteY18" fmla="*/ 2074574 h 2347951"/>
              <a:gd name="connsiteX19" fmla="*/ 537971 w 2932493"/>
              <a:gd name="connsiteY19" fmla="*/ 2272537 h 2347951"/>
              <a:gd name="connsiteX20" fmla="*/ 707653 w 2932493"/>
              <a:gd name="connsiteY20" fmla="*/ 2329098 h 2347951"/>
              <a:gd name="connsiteX21" fmla="*/ 830202 w 2932493"/>
              <a:gd name="connsiteY21" fmla="*/ 2347951 h 2347951"/>
              <a:gd name="connsiteX22" fmla="*/ 1018738 w 2932493"/>
              <a:gd name="connsiteY22" fmla="*/ 2319671 h 2347951"/>
              <a:gd name="connsiteX23" fmla="*/ 1094152 w 2932493"/>
              <a:gd name="connsiteY23" fmla="*/ 2310244 h 2347951"/>
              <a:gd name="connsiteX24" fmla="*/ 1216701 w 2932493"/>
              <a:gd name="connsiteY24" fmla="*/ 2281964 h 2347951"/>
              <a:gd name="connsiteX25" fmla="*/ 1499505 w 2932493"/>
              <a:gd name="connsiteY25" fmla="*/ 2244257 h 2347951"/>
              <a:gd name="connsiteX26" fmla="*/ 1895431 w 2932493"/>
              <a:gd name="connsiteY26" fmla="*/ 2055721 h 2347951"/>
              <a:gd name="connsiteX27" fmla="*/ 2197088 w 2932493"/>
              <a:gd name="connsiteY27" fmla="*/ 1952026 h 2347951"/>
              <a:gd name="connsiteX28" fmla="*/ 2423332 w 2932493"/>
              <a:gd name="connsiteY28" fmla="*/ 1904892 h 2347951"/>
              <a:gd name="connsiteX29" fmla="*/ 2517600 w 2932493"/>
              <a:gd name="connsiteY29" fmla="*/ 1895465 h 2347951"/>
              <a:gd name="connsiteX30" fmla="*/ 2772123 w 2932493"/>
              <a:gd name="connsiteY30" fmla="*/ 1923745 h 2347951"/>
              <a:gd name="connsiteX31" fmla="*/ 2800404 w 2932493"/>
              <a:gd name="connsiteY31" fmla="*/ 1952026 h 2347951"/>
              <a:gd name="connsiteX32" fmla="*/ 2856965 w 2932493"/>
              <a:gd name="connsiteY32" fmla="*/ 2008587 h 2347951"/>
              <a:gd name="connsiteX33" fmla="*/ 2922952 w 2932493"/>
              <a:gd name="connsiteY33" fmla="*/ 1895465 h 2347951"/>
              <a:gd name="connsiteX34" fmla="*/ 2922952 w 2932493"/>
              <a:gd name="connsiteY34" fmla="*/ 1697502 h 2347951"/>
              <a:gd name="connsiteX35" fmla="*/ 2847538 w 2932493"/>
              <a:gd name="connsiteY35" fmla="*/ 1471259 h 2347951"/>
              <a:gd name="connsiteX36" fmla="*/ 2790977 w 2932493"/>
              <a:gd name="connsiteY36" fmla="*/ 1254442 h 2347951"/>
              <a:gd name="connsiteX37" fmla="*/ 2734416 w 2932493"/>
              <a:gd name="connsiteY37" fmla="*/ 915077 h 2347951"/>
              <a:gd name="connsiteX38" fmla="*/ 2715563 w 2932493"/>
              <a:gd name="connsiteY38" fmla="*/ 641700 h 2347951"/>
              <a:gd name="connsiteX39" fmla="*/ 2385624 w 2932493"/>
              <a:gd name="connsiteY39" fmla="*/ 368323 h 2347951"/>
              <a:gd name="connsiteX40" fmla="*/ 2197088 w 2932493"/>
              <a:gd name="connsiteY40" fmla="*/ 226921 h 2347951"/>
              <a:gd name="connsiteX41" fmla="*/ 2159381 w 2932493"/>
              <a:gd name="connsiteY41" fmla="*/ 198640 h 2347951"/>
              <a:gd name="connsiteX42" fmla="*/ 2008552 w 2932493"/>
              <a:gd name="connsiteY42" fmla="*/ 132652 h 2347951"/>
              <a:gd name="connsiteX43" fmla="*/ 1886004 w 2932493"/>
              <a:gd name="connsiteY43" fmla="*/ 66665 h 2347951"/>
              <a:gd name="connsiteX44" fmla="*/ 1829443 w 2932493"/>
              <a:gd name="connsiteY44" fmla="*/ 47811 h 2347951"/>
              <a:gd name="connsiteX45" fmla="*/ 1678614 w 2932493"/>
              <a:gd name="connsiteY45" fmla="*/ 677 h 2347951"/>
              <a:gd name="connsiteX46" fmla="*/ 1556066 w 2932493"/>
              <a:gd name="connsiteY46" fmla="*/ 19531 h 2347951"/>
              <a:gd name="connsiteX47" fmla="*/ 1603200 w 2932493"/>
              <a:gd name="connsiteY47" fmla="*/ 677 h 23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32493" h="2347951">
                <a:moveTo>
                  <a:pt x="1603200" y="677"/>
                </a:moveTo>
                <a:lnTo>
                  <a:pt x="1603200" y="677"/>
                </a:lnTo>
                <a:cubicBezTo>
                  <a:pt x="1556066" y="16388"/>
                  <a:pt x="1510095" y="36153"/>
                  <a:pt x="1461798" y="47811"/>
                </a:cubicBezTo>
                <a:cubicBezTo>
                  <a:pt x="1362129" y="71869"/>
                  <a:pt x="1217227" y="71783"/>
                  <a:pt x="1122433" y="76092"/>
                </a:cubicBezTo>
                <a:cubicBezTo>
                  <a:pt x="1069014" y="85519"/>
                  <a:pt x="1016297" y="100703"/>
                  <a:pt x="962177" y="104372"/>
                </a:cubicBezTo>
                <a:cubicBezTo>
                  <a:pt x="830467" y="113301"/>
                  <a:pt x="697456" y="99221"/>
                  <a:pt x="566251" y="113799"/>
                </a:cubicBezTo>
                <a:cubicBezTo>
                  <a:pt x="525652" y="118310"/>
                  <a:pt x="489394" y="142129"/>
                  <a:pt x="453130" y="160933"/>
                </a:cubicBezTo>
                <a:cubicBezTo>
                  <a:pt x="377465" y="200167"/>
                  <a:pt x="239212" y="287532"/>
                  <a:pt x="179752" y="349469"/>
                </a:cubicBezTo>
                <a:cubicBezTo>
                  <a:pt x="142313" y="388468"/>
                  <a:pt x="112137" y="434409"/>
                  <a:pt x="85484" y="481444"/>
                </a:cubicBezTo>
                <a:cubicBezTo>
                  <a:pt x="58429" y="529189"/>
                  <a:pt x="41493" y="581997"/>
                  <a:pt x="19497" y="632273"/>
                </a:cubicBezTo>
                <a:cubicBezTo>
                  <a:pt x="13212" y="673123"/>
                  <a:pt x="-3469" y="713697"/>
                  <a:pt x="643" y="754822"/>
                </a:cubicBezTo>
                <a:cubicBezTo>
                  <a:pt x="9291" y="841301"/>
                  <a:pt x="37661" y="924660"/>
                  <a:pt x="57204" y="1009345"/>
                </a:cubicBezTo>
                <a:cubicBezTo>
                  <a:pt x="65944" y="1047217"/>
                  <a:pt x="73193" y="1085594"/>
                  <a:pt x="85484" y="1122467"/>
                </a:cubicBezTo>
                <a:cubicBezTo>
                  <a:pt x="107814" y="1189457"/>
                  <a:pt x="136105" y="1254312"/>
                  <a:pt x="160899" y="1320430"/>
                </a:cubicBezTo>
                <a:cubicBezTo>
                  <a:pt x="173813" y="1354868"/>
                  <a:pt x="186456" y="1389410"/>
                  <a:pt x="198606" y="1424125"/>
                </a:cubicBezTo>
                <a:cubicBezTo>
                  <a:pt x="234105" y="1525551"/>
                  <a:pt x="226269" y="1506499"/>
                  <a:pt x="255167" y="1622088"/>
                </a:cubicBezTo>
                <a:cubicBezTo>
                  <a:pt x="258309" y="1662937"/>
                  <a:pt x="262645" y="1703712"/>
                  <a:pt x="264594" y="1744636"/>
                </a:cubicBezTo>
                <a:cubicBezTo>
                  <a:pt x="268931" y="1835713"/>
                  <a:pt x="266233" y="1927166"/>
                  <a:pt x="274020" y="2018013"/>
                </a:cubicBezTo>
                <a:cubicBezTo>
                  <a:pt x="275717" y="2037814"/>
                  <a:pt x="280459" y="2059055"/>
                  <a:pt x="292874" y="2074574"/>
                </a:cubicBezTo>
                <a:cubicBezTo>
                  <a:pt x="362189" y="2161218"/>
                  <a:pt x="436737" y="2228669"/>
                  <a:pt x="537971" y="2272537"/>
                </a:cubicBezTo>
                <a:cubicBezTo>
                  <a:pt x="592676" y="2296243"/>
                  <a:pt x="649924" y="2314200"/>
                  <a:pt x="707653" y="2329098"/>
                </a:cubicBezTo>
                <a:cubicBezTo>
                  <a:pt x="747672" y="2339425"/>
                  <a:pt x="789352" y="2341667"/>
                  <a:pt x="830202" y="2347951"/>
                </a:cubicBezTo>
                <a:lnTo>
                  <a:pt x="1018738" y="2319671"/>
                </a:lnTo>
                <a:cubicBezTo>
                  <a:pt x="1043817" y="2316088"/>
                  <a:pt x="1069266" y="2314984"/>
                  <a:pt x="1094152" y="2310244"/>
                </a:cubicBezTo>
                <a:cubicBezTo>
                  <a:pt x="1135335" y="2302400"/>
                  <a:pt x="1175322" y="2288700"/>
                  <a:pt x="1216701" y="2281964"/>
                </a:cubicBezTo>
                <a:cubicBezTo>
                  <a:pt x="1310568" y="2266684"/>
                  <a:pt x="1405237" y="2256826"/>
                  <a:pt x="1499505" y="2244257"/>
                </a:cubicBezTo>
                <a:cubicBezTo>
                  <a:pt x="1689196" y="2117795"/>
                  <a:pt x="1588265" y="2173861"/>
                  <a:pt x="1895431" y="2055721"/>
                </a:cubicBezTo>
                <a:cubicBezTo>
                  <a:pt x="1980487" y="2023007"/>
                  <a:pt x="2100673" y="1977398"/>
                  <a:pt x="2197088" y="1952026"/>
                </a:cubicBezTo>
                <a:cubicBezTo>
                  <a:pt x="2236887" y="1941553"/>
                  <a:pt x="2406111" y="1907647"/>
                  <a:pt x="2423332" y="1904892"/>
                </a:cubicBezTo>
                <a:cubicBezTo>
                  <a:pt x="2454515" y="1899903"/>
                  <a:pt x="2486177" y="1898607"/>
                  <a:pt x="2517600" y="1895465"/>
                </a:cubicBezTo>
                <a:cubicBezTo>
                  <a:pt x="2602441" y="1904892"/>
                  <a:pt x="2688418" y="1907004"/>
                  <a:pt x="2772123" y="1923745"/>
                </a:cubicBezTo>
                <a:cubicBezTo>
                  <a:pt x="2785196" y="1926360"/>
                  <a:pt x="2791728" y="1941904"/>
                  <a:pt x="2800404" y="1952026"/>
                </a:cubicBezTo>
                <a:cubicBezTo>
                  <a:pt x="2847175" y="2006592"/>
                  <a:pt x="2807179" y="1975396"/>
                  <a:pt x="2856965" y="2008587"/>
                </a:cubicBezTo>
                <a:cubicBezTo>
                  <a:pt x="2878961" y="1970880"/>
                  <a:pt x="2908034" y="1936491"/>
                  <a:pt x="2922952" y="1895465"/>
                </a:cubicBezTo>
                <a:cubicBezTo>
                  <a:pt x="2939423" y="1850168"/>
                  <a:pt x="2931292" y="1740868"/>
                  <a:pt x="2922952" y="1697502"/>
                </a:cubicBezTo>
                <a:cubicBezTo>
                  <a:pt x="2891384" y="1533346"/>
                  <a:pt x="2896104" y="1596142"/>
                  <a:pt x="2847538" y="1471259"/>
                </a:cubicBezTo>
                <a:cubicBezTo>
                  <a:pt x="2815670" y="1389313"/>
                  <a:pt x="2809444" y="1346779"/>
                  <a:pt x="2790977" y="1254442"/>
                </a:cubicBezTo>
                <a:cubicBezTo>
                  <a:pt x="2756700" y="1083058"/>
                  <a:pt x="2744977" y="1052377"/>
                  <a:pt x="2734416" y="915077"/>
                </a:cubicBezTo>
                <a:cubicBezTo>
                  <a:pt x="2727410" y="824004"/>
                  <a:pt x="2733918" y="731179"/>
                  <a:pt x="2715563" y="641700"/>
                </a:cubicBezTo>
                <a:cubicBezTo>
                  <a:pt x="2688188" y="508244"/>
                  <a:pt x="2436254" y="406296"/>
                  <a:pt x="2385624" y="368323"/>
                </a:cubicBezTo>
                <a:lnTo>
                  <a:pt x="2197088" y="226921"/>
                </a:lnTo>
                <a:cubicBezTo>
                  <a:pt x="2184519" y="217494"/>
                  <a:pt x="2173022" y="206435"/>
                  <a:pt x="2159381" y="198640"/>
                </a:cubicBezTo>
                <a:cubicBezTo>
                  <a:pt x="1995549" y="105021"/>
                  <a:pt x="2202107" y="217333"/>
                  <a:pt x="2008552" y="132652"/>
                </a:cubicBezTo>
                <a:cubicBezTo>
                  <a:pt x="1763241" y="25328"/>
                  <a:pt x="2099204" y="155498"/>
                  <a:pt x="1886004" y="66665"/>
                </a:cubicBezTo>
                <a:cubicBezTo>
                  <a:pt x="1867659" y="59021"/>
                  <a:pt x="1848120" y="54603"/>
                  <a:pt x="1829443" y="47811"/>
                </a:cubicBezTo>
                <a:cubicBezTo>
                  <a:pt x="1716890" y="6883"/>
                  <a:pt x="1866712" y="51977"/>
                  <a:pt x="1678614" y="677"/>
                </a:cubicBezTo>
                <a:cubicBezTo>
                  <a:pt x="1561064" y="10473"/>
                  <a:pt x="1592246" y="-16653"/>
                  <a:pt x="1556066" y="19531"/>
                </a:cubicBezTo>
                <a:lnTo>
                  <a:pt x="1603200" y="677"/>
                </a:lnTo>
                <a:close/>
              </a:path>
            </a:pathLst>
          </a:cu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Burcht</a:t>
            </a:r>
            <a:endParaRPr lang="nl-BE"/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A4772A88-020A-4EA6-8334-D507FCD215C7}"/>
              </a:ext>
            </a:extLst>
          </p:cNvPr>
          <p:cNvSpPr/>
          <p:nvPr/>
        </p:nvSpPr>
        <p:spPr>
          <a:xfrm>
            <a:off x="3197386" y="5140237"/>
            <a:ext cx="1662545" cy="1099127"/>
          </a:xfrm>
          <a:custGeom>
            <a:avLst/>
            <a:gdLst>
              <a:gd name="connsiteX0" fmla="*/ 0 w 1662545"/>
              <a:gd name="connsiteY0" fmla="*/ 1099127 h 1099127"/>
              <a:gd name="connsiteX1" fmla="*/ 434109 w 1662545"/>
              <a:gd name="connsiteY1" fmla="*/ 757382 h 1099127"/>
              <a:gd name="connsiteX2" fmla="*/ 517236 w 1662545"/>
              <a:gd name="connsiteY2" fmla="*/ 729673 h 1099127"/>
              <a:gd name="connsiteX3" fmla="*/ 840509 w 1662545"/>
              <a:gd name="connsiteY3" fmla="*/ 600364 h 1099127"/>
              <a:gd name="connsiteX4" fmla="*/ 1662545 w 1662545"/>
              <a:gd name="connsiteY4" fmla="*/ 46182 h 1099127"/>
              <a:gd name="connsiteX5" fmla="*/ 1607127 w 1662545"/>
              <a:gd name="connsiteY5" fmla="*/ 0 h 109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545" h="1099127">
                <a:moveTo>
                  <a:pt x="0" y="1099127"/>
                </a:moveTo>
                <a:lnTo>
                  <a:pt x="434109" y="757382"/>
                </a:lnTo>
                <a:lnTo>
                  <a:pt x="517236" y="729673"/>
                </a:lnTo>
                <a:lnTo>
                  <a:pt x="840509" y="600364"/>
                </a:lnTo>
                <a:lnTo>
                  <a:pt x="1662545" y="46182"/>
                </a:lnTo>
                <a:lnTo>
                  <a:pt x="1607127" y="0"/>
                </a:lnTo>
              </a:path>
            </a:pathLst>
          </a:custGeom>
          <a:noFill/>
          <a:ln w="28575">
            <a:solidFill>
              <a:srgbClr val="F571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E83C1F41-83A9-4293-A1BD-A80B10355804}"/>
              </a:ext>
            </a:extLst>
          </p:cNvPr>
          <p:cNvSpPr/>
          <p:nvPr/>
        </p:nvSpPr>
        <p:spPr>
          <a:xfrm>
            <a:off x="8829677" y="1194649"/>
            <a:ext cx="2041942" cy="2142836"/>
          </a:xfrm>
          <a:custGeom>
            <a:avLst/>
            <a:gdLst>
              <a:gd name="connsiteX0" fmla="*/ 1603200 w 2932493"/>
              <a:gd name="connsiteY0" fmla="*/ 677 h 2347951"/>
              <a:gd name="connsiteX1" fmla="*/ 1603200 w 2932493"/>
              <a:gd name="connsiteY1" fmla="*/ 677 h 2347951"/>
              <a:gd name="connsiteX2" fmla="*/ 1461798 w 2932493"/>
              <a:gd name="connsiteY2" fmla="*/ 47811 h 2347951"/>
              <a:gd name="connsiteX3" fmla="*/ 1122433 w 2932493"/>
              <a:gd name="connsiteY3" fmla="*/ 76092 h 2347951"/>
              <a:gd name="connsiteX4" fmla="*/ 962177 w 2932493"/>
              <a:gd name="connsiteY4" fmla="*/ 104372 h 2347951"/>
              <a:gd name="connsiteX5" fmla="*/ 566251 w 2932493"/>
              <a:gd name="connsiteY5" fmla="*/ 113799 h 2347951"/>
              <a:gd name="connsiteX6" fmla="*/ 453130 w 2932493"/>
              <a:gd name="connsiteY6" fmla="*/ 160933 h 2347951"/>
              <a:gd name="connsiteX7" fmla="*/ 179752 w 2932493"/>
              <a:gd name="connsiteY7" fmla="*/ 349469 h 2347951"/>
              <a:gd name="connsiteX8" fmla="*/ 85484 w 2932493"/>
              <a:gd name="connsiteY8" fmla="*/ 481444 h 2347951"/>
              <a:gd name="connsiteX9" fmla="*/ 19497 w 2932493"/>
              <a:gd name="connsiteY9" fmla="*/ 632273 h 2347951"/>
              <a:gd name="connsiteX10" fmla="*/ 643 w 2932493"/>
              <a:gd name="connsiteY10" fmla="*/ 754822 h 2347951"/>
              <a:gd name="connsiteX11" fmla="*/ 57204 w 2932493"/>
              <a:gd name="connsiteY11" fmla="*/ 1009345 h 2347951"/>
              <a:gd name="connsiteX12" fmla="*/ 85484 w 2932493"/>
              <a:gd name="connsiteY12" fmla="*/ 1122467 h 2347951"/>
              <a:gd name="connsiteX13" fmla="*/ 160899 w 2932493"/>
              <a:gd name="connsiteY13" fmla="*/ 1320430 h 2347951"/>
              <a:gd name="connsiteX14" fmla="*/ 198606 w 2932493"/>
              <a:gd name="connsiteY14" fmla="*/ 1424125 h 2347951"/>
              <a:gd name="connsiteX15" fmla="*/ 255167 w 2932493"/>
              <a:gd name="connsiteY15" fmla="*/ 1622088 h 2347951"/>
              <a:gd name="connsiteX16" fmla="*/ 264594 w 2932493"/>
              <a:gd name="connsiteY16" fmla="*/ 1744636 h 2347951"/>
              <a:gd name="connsiteX17" fmla="*/ 274020 w 2932493"/>
              <a:gd name="connsiteY17" fmla="*/ 2018013 h 2347951"/>
              <a:gd name="connsiteX18" fmla="*/ 292874 w 2932493"/>
              <a:gd name="connsiteY18" fmla="*/ 2074574 h 2347951"/>
              <a:gd name="connsiteX19" fmla="*/ 537971 w 2932493"/>
              <a:gd name="connsiteY19" fmla="*/ 2272537 h 2347951"/>
              <a:gd name="connsiteX20" fmla="*/ 707653 w 2932493"/>
              <a:gd name="connsiteY20" fmla="*/ 2329098 h 2347951"/>
              <a:gd name="connsiteX21" fmla="*/ 830202 w 2932493"/>
              <a:gd name="connsiteY21" fmla="*/ 2347951 h 2347951"/>
              <a:gd name="connsiteX22" fmla="*/ 1018738 w 2932493"/>
              <a:gd name="connsiteY22" fmla="*/ 2319671 h 2347951"/>
              <a:gd name="connsiteX23" fmla="*/ 1094152 w 2932493"/>
              <a:gd name="connsiteY23" fmla="*/ 2310244 h 2347951"/>
              <a:gd name="connsiteX24" fmla="*/ 1216701 w 2932493"/>
              <a:gd name="connsiteY24" fmla="*/ 2281964 h 2347951"/>
              <a:gd name="connsiteX25" fmla="*/ 1499505 w 2932493"/>
              <a:gd name="connsiteY25" fmla="*/ 2244257 h 2347951"/>
              <a:gd name="connsiteX26" fmla="*/ 1895431 w 2932493"/>
              <a:gd name="connsiteY26" fmla="*/ 2055721 h 2347951"/>
              <a:gd name="connsiteX27" fmla="*/ 2197088 w 2932493"/>
              <a:gd name="connsiteY27" fmla="*/ 1952026 h 2347951"/>
              <a:gd name="connsiteX28" fmla="*/ 2423332 w 2932493"/>
              <a:gd name="connsiteY28" fmla="*/ 1904892 h 2347951"/>
              <a:gd name="connsiteX29" fmla="*/ 2517600 w 2932493"/>
              <a:gd name="connsiteY29" fmla="*/ 1895465 h 2347951"/>
              <a:gd name="connsiteX30" fmla="*/ 2772123 w 2932493"/>
              <a:gd name="connsiteY30" fmla="*/ 1923745 h 2347951"/>
              <a:gd name="connsiteX31" fmla="*/ 2800404 w 2932493"/>
              <a:gd name="connsiteY31" fmla="*/ 1952026 h 2347951"/>
              <a:gd name="connsiteX32" fmla="*/ 2856965 w 2932493"/>
              <a:gd name="connsiteY32" fmla="*/ 2008587 h 2347951"/>
              <a:gd name="connsiteX33" fmla="*/ 2922952 w 2932493"/>
              <a:gd name="connsiteY33" fmla="*/ 1895465 h 2347951"/>
              <a:gd name="connsiteX34" fmla="*/ 2922952 w 2932493"/>
              <a:gd name="connsiteY34" fmla="*/ 1697502 h 2347951"/>
              <a:gd name="connsiteX35" fmla="*/ 2847538 w 2932493"/>
              <a:gd name="connsiteY35" fmla="*/ 1471259 h 2347951"/>
              <a:gd name="connsiteX36" fmla="*/ 2790977 w 2932493"/>
              <a:gd name="connsiteY36" fmla="*/ 1254442 h 2347951"/>
              <a:gd name="connsiteX37" fmla="*/ 2734416 w 2932493"/>
              <a:gd name="connsiteY37" fmla="*/ 915077 h 2347951"/>
              <a:gd name="connsiteX38" fmla="*/ 2715563 w 2932493"/>
              <a:gd name="connsiteY38" fmla="*/ 641700 h 2347951"/>
              <a:gd name="connsiteX39" fmla="*/ 2385624 w 2932493"/>
              <a:gd name="connsiteY39" fmla="*/ 368323 h 2347951"/>
              <a:gd name="connsiteX40" fmla="*/ 2197088 w 2932493"/>
              <a:gd name="connsiteY40" fmla="*/ 226921 h 2347951"/>
              <a:gd name="connsiteX41" fmla="*/ 2159381 w 2932493"/>
              <a:gd name="connsiteY41" fmla="*/ 198640 h 2347951"/>
              <a:gd name="connsiteX42" fmla="*/ 2008552 w 2932493"/>
              <a:gd name="connsiteY42" fmla="*/ 132652 h 2347951"/>
              <a:gd name="connsiteX43" fmla="*/ 1886004 w 2932493"/>
              <a:gd name="connsiteY43" fmla="*/ 66665 h 2347951"/>
              <a:gd name="connsiteX44" fmla="*/ 1829443 w 2932493"/>
              <a:gd name="connsiteY44" fmla="*/ 47811 h 2347951"/>
              <a:gd name="connsiteX45" fmla="*/ 1678614 w 2932493"/>
              <a:gd name="connsiteY45" fmla="*/ 677 h 2347951"/>
              <a:gd name="connsiteX46" fmla="*/ 1556066 w 2932493"/>
              <a:gd name="connsiteY46" fmla="*/ 19531 h 2347951"/>
              <a:gd name="connsiteX47" fmla="*/ 1603200 w 2932493"/>
              <a:gd name="connsiteY47" fmla="*/ 677 h 2347951"/>
              <a:gd name="connsiteX0" fmla="*/ 1603200 w 2932493"/>
              <a:gd name="connsiteY0" fmla="*/ 677 h 2347951"/>
              <a:gd name="connsiteX1" fmla="*/ 1603200 w 2932493"/>
              <a:gd name="connsiteY1" fmla="*/ 677 h 2347951"/>
              <a:gd name="connsiteX2" fmla="*/ 1461798 w 2932493"/>
              <a:gd name="connsiteY2" fmla="*/ 47811 h 2347951"/>
              <a:gd name="connsiteX3" fmla="*/ 1122433 w 2932493"/>
              <a:gd name="connsiteY3" fmla="*/ 76092 h 2347951"/>
              <a:gd name="connsiteX4" fmla="*/ 962177 w 2932493"/>
              <a:gd name="connsiteY4" fmla="*/ 104372 h 2347951"/>
              <a:gd name="connsiteX5" fmla="*/ 566251 w 2932493"/>
              <a:gd name="connsiteY5" fmla="*/ 113799 h 2347951"/>
              <a:gd name="connsiteX6" fmla="*/ 453130 w 2932493"/>
              <a:gd name="connsiteY6" fmla="*/ 160933 h 2347951"/>
              <a:gd name="connsiteX7" fmla="*/ 179752 w 2932493"/>
              <a:gd name="connsiteY7" fmla="*/ 349469 h 2347951"/>
              <a:gd name="connsiteX8" fmla="*/ 85484 w 2932493"/>
              <a:gd name="connsiteY8" fmla="*/ 481444 h 2347951"/>
              <a:gd name="connsiteX9" fmla="*/ 19497 w 2932493"/>
              <a:gd name="connsiteY9" fmla="*/ 632273 h 2347951"/>
              <a:gd name="connsiteX10" fmla="*/ 643 w 2932493"/>
              <a:gd name="connsiteY10" fmla="*/ 754822 h 2347951"/>
              <a:gd name="connsiteX11" fmla="*/ 57204 w 2932493"/>
              <a:gd name="connsiteY11" fmla="*/ 1009345 h 2347951"/>
              <a:gd name="connsiteX12" fmla="*/ 85484 w 2932493"/>
              <a:gd name="connsiteY12" fmla="*/ 1122467 h 2347951"/>
              <a:gd name="connsiteX13" fmla="*/ 160899 w 2932493"/>
              <a:gd name="connsiteY13" fmla="*/ 1320430 h 2347951"/>
              <a:gd name="connsiteX14" fmla="*/ 198606 w 2932493"/>
              <a:gd name="connsiteY14" fmla="*/ 1424125 h 2347951"/>
              <a:gd name="connsiteX15" fmla="*/ 255167 w 2932493"/>
              <a:gd name="connsiteY15" fmla="*/ 1622088 h 2347951"/>
              <a:gd name="connsiteX16" fmla="*/ 264594 w 2932493"/>
              <a:gd name="connsiteY16" fmla="*/ 1744636 h 2347951"/>
              <a:gd name="connsiteX17" fmla="*/ 274020 w 2932493"/>
              <a:gd name="connsiteY17" fmla="*/ 2018013 h 2347951"/>
              <a:gd name="connsiteX18" fmla="*/ 292874 w 2932493"/>
              <a:gd name="connsiteY18" fmla="*/ 2074574 h 2347951"/>
              <a:gd name="connsiteX19" fmla="*/ 537971 w 2932493"/>
              <a:gd name="connsiteY19" fmla="*/ 2272537 h 2347951"/>
              <a:gd name="connsiteX20" fmla="*/ 707653 w 2932493"/>
              <a:gd name="connsiteY20" fmla="*/ 2329098 h 2347951"/>
              <a:gd name="connsiteX21" fmla="*/ 830202 w 2932493"/>
              <a:gd name="connsiteY21" fmla="*/ 2347951 h 2347951"/>
              <a:gd name="connsiteX22" fmla="*/ 1018738 w 2932493"/>
              <a:gd name="connsiteY22" fmla="*/ 2319671 h 2347951"/>
              <a:gd name="connsiteX23" fmla="*/ 1094152 w 2932493"/>
              <a:gd name="connsiteY23" fmla="*/ 2310244 h 2347951"/>
              <a:gd name="connsiteX24" fmla="*/ 1216701 w 2932493"/>
              <a:gd name="connsiteY24" fmla="*/ 2281964 h 2347951"/>
              <a:gd name="connsiteX25" fmla="*/ 1499505 w 2932493"/>
              <a:gd name="connsiteY25" fmla="*/ 2244257 h 2347951"/>
              <a:gd name="connsiteX26" fmla="*/ 1895431 w 2932493"/>
              <a:gd name="connsiteY26" fmla="*/ 2055721 h 2347951"/>
              <a:gd name="connsiteX27" fmla="*/ 2197088 w 2932493"/>
              <a:gd name="connsiteY27" fmla="*/ 1952026 h 2347951"/>
              <a:gd name="connsiteX28" fmla="*/ 2423332 w 2932493"/>
              <a:gd name="connsiteY28" fmla="*/ 1904892 h 2347951"/>
              <a:gd name="connsiteX29" fmla="*/ 2517600 w 2932493"/>
              <a:gd name="connsiteY29" fmla="*/ 1895465 h 2347951"/>
              <a:gd name="connsiteX30" fmla="*/ 2772123 w 2932493"/>
              <a:gd name="connsiteY30" fmla="*/ 1923745 h 2347951"/>
              <a:gd name="connsiteX31" fmla="*/ 2735948 w 2932493"/>
              <a:gd name="connsiteY31" fmla="*/ 1840701 h 2347951"/>
              <a:gd name="connsiteX32" fmla="*/ 2856965 w 2932493"/>
              <a:gd name="connsiteY32" fmla="*/ 2008587 h 2347951"/>
              <a:gd name="connsiteX33" fmla="*/ 2922952 w 2932493"/>
              <a:gd name="connsiteY33" fmla="*/ 1895465 h 2347951"/>
              <a:gd name="connsiteX34" fmla="*/ 2922952 w 2932493"/>
              <a:gd name="connsiteY34" fmla="*/ 1697502 h 2347951"/>
              <a:gd name="connsiteX35" fmla="*/ 2847538 w 2932493"/>
              <a:gd name="connsiteY35" fmla="*/ 1471259 h 2347951"/>
              <a:gd name="connsiteX36" fmla="*/ 2790977 w 2932493"/>
              <a:gd name="connsiteY36" fmla="*/ 1254442 h 2347951"/>
              <a:gd name="connsiteX37" fmla="*/ 2734416 w 2932493"/>
              <a:gd name="connsiteY37" fmla="*/ 915077 h 2347951"/>
              <a:gd name="connsiteX38" fmla="*/ 2715563 w 2932493"/>
              <a:gd name="connsiteY38" fmla="*/ 641700 h 2347951"/>
              <a:gd name="connsiteX39" fmla="*/ 2385624 w 2932493"/>
              <a:gd name="connsiteY39" fmla="*/ 368323 h 2347951"/>
              <a:gd name="connsiteX40" fmla="*/ 2197088 w 2932493"/>
              <a:gd name="connsiteY40" fmla="*/ 226921 h 2347951"/>
              <a:gd name="connsiteX41" fmla="*/ 2159381 w 2932493"/>
              <a:gd name="connsiteY41" fmla="*/ 198640 h 2347951"/>
              <a:gd name="connsiteX42" fmla="*/ 2008552 w 2932493"/>
              <a:gd name="connsiteY42" fmla="*/ 132652 h 2347951"/>
              <a:gd name="connsiteX43" fmla="*/ 1886004 w 2932493"/>
              <a:gd name="connsiteY43" fmla="*/ 66665 h 2347951"/>
              <a:gd name="connsiteX44" fmla="*/ 1829443 w 2932493"/>
              <a:gd name="connsiteY44" fmla="*/ 47811 h 2347951"/>
              <a:gd name="connsiteX45" fmla="*/ 1678614 w 2932493"/>
              <a:gd name="connsiteY45" fmla="*/ 677 h 2347951"/>
              <a:gd name="connsiteX46" fmla="*/ 1556066 w 2932493"/>
              <a:gd name="connsiteY46" fmla="*/ 19531 h 2347951"/>
              <a:gd name="connsiteX47" fmla="*/ 1603200 w 2932493"/>
              <a:gd name="connsiteY47" fmla="*/ 677 h 2347951"/>
              <a:gd name="connsiteX0" fmla="*/ 1603200 w 2925502"/>
              <a:gd name="connsiteY0" fmla="*/ 677 h 2347951"/>
              <a:gd name="connsiteX1" fmla="*/ 1603200 w 2925502"/>
              <a:gd name="connsiteY1" fmla="*/ 677 h 2347951"/>
              <a:gd name="connsiteX2" fmla="*/ 1461798 w 2925502"/>
              <a:gd name="connsiteY2" fmla="*/ 47811 h 2347951"/>
              <a:gd name="connsiteX3" fmla="*/ 1122433 w 2925502"/>
              <a:gd name="connsiteY3" fmla="*/ 76092 h 2347951"/>
              <a:gd name="connsiteX4" fmla="*/ 962177 w 2925502"/>
              <a:gd name="connsiteY4" fmla="*/ 104372 h 2347951"/>
              <a:gd name="connsiteX5" fmla="*/ 566251 w 2925502"/>
              <a:gd name="connsiteY5" fmla="*/ 113799 h 2347951"/>
              <a:gd name="connsiteX6" fmla="*/ 453130 w 2925502"/>
              <a:gd name="connsiteY6" fmla="*/ 160933 h 2347951"/>
              <a:gd name="connsiteX7" fmla="*/ 179752 w 2925502"/>
              <a:gd name="connsiteY7" fmla="*/ 349469 h 2347951"/>
              <a:gd name="connsiteX8" fmla="*/ 85484 w 2925502"/>
              <a:gd name="connsiteY8" fmla="*/ 481444 h 2347951"/>
              <a:gd name="connsiteX9" fmla="*/ 19497 w 2925502"/>
              <a:gd name="connsiteY9" fmla="*/ 632273 h 2347951"/>
              <a:gd name="connsiteX10" fmla="*/ 643 w 2925502"/>
              <a:gd name="connsiteY10" fmla="*/ 754822 h 2347951"/>
              <a:gd name="connsiteX11" fmla="*/ 57204 w 2925502"/>
              <a:gd name="connsiteY11" fmla="*/ 1009345 h 2347951"/>
              <a:gd name="connsiteX12" fmla="*/ 85484 w 2925502"/>
              <a:gd name="connsiteY12" fmla="*/ 1122467 h 2347951"/>
              <a:gd name="connsiteX13" fmla="*/ 160899 w 2925502"/>
              <a:gd name="connsiteY13" fmla="*/ 1320430 h 2347951"/>
              <a:gd name="connsiteX14" fmla="*/ 198606 w 2925502"/>
              <a:gd name="connsiteY14" fmla="*/ 1424125 h 2347951"/>
              <a:gd name="connsiteX15" fmla="*/ 255167 w 2925502"/>
              <a:gd name="connsiteY15" fmla="*/ 1622088 h 2347951"/>
              <a:gd name="connsiteX16" fmla="*/ 264594 w 2925502"/>
              <a:gd name="connsiteY16" fmla="*/ 1744636 h 2347951"/>
              <a:gd name="connsiteX17" fmla="*/ 274020 w 2925502"/>
              <a:gd name="connsiteY17" fmla="*/ 2018013 h 2347951"/>
              <a:gd name="connsiteX18" fmla="*/ 292874 w 2925502"/>
              <a:gd name="connsiteY18" fmla="*/ 2074574 h 2347951"/>
              <a:gd name="connsiteX19" fmla="*/ 537971 w 2925502"/>
              <a:gd name="connsiteY19" fmla="*/ 2272537 h 2347951"/>
              <a:gd name="connsiteX20" fmla="*/ 707653 w 2925502"/>
              <a:gd name="connsiteY20" fmla="*/ 2329098 h 2347951"/>
              <a:gd name="connsiteX21" fmla="*/ 830202 w 2925502"/>
              <a:gd name="connsiteY21" fmla="*/ 2347951 h 2347951"/>
              <a:gd name="connsiteX22" fmla="*/ 1018738 w 2925502"/>
              <a:gd name="connsiteY22" fmla="*/ 2319671 h 2347951"/>
              <a:gd name="connsiteX23" fmla="*/ 1094152 w 2925502"/>
              <a:gd name="connsiteY23" fmla="*/ 2310244 h 2347951"/>
              <a:gd name="connsiteX24" fmla="*/ 1216701 w 2925502"/>
              <a:gd name="connsiteY24" fmla="*/ 2281964 h 2347951"/>
              <a:gd name="connsiteX25" fmla="*/ 1499505 w 2925502"/>
              <a:gd name="connsiteY25" fmla="*/ 2244257 h 2347951"/>
              <a:gd name="connsiteX26" fmla="*/ 1895431 w 2925502"/>
              <a:gd name="connsiteY26" fmla="*/ 2055721 h 2347951"/>
              <a:gd name="connsiteX27" fmla="*/ 2197088 w 2925502"/>
              <a:gd name="connsiteY27" fmla="*/ 1952026 h 2347951"/>
              <a:gd name="connsiteX28" fmla="*/ 2423332 w 2925502"/>
              <a:gd name="connsiteY28" fmla="*/ 1904892 h 2347951"/>
              <a:gd name="connsiteX29" fmla="*/ 2517600 w 2925502"/>
              <a:gd name="connsiteY29" fmla="*/ 1895465 h 2347951"/>
              <a:gd name="connsiteX30" fmla="*/ 2772123 w 2925502"/>
              <a:gd name="connsiteY30" fmla="*/ 1923745 h 2347951"/>
              <a:gd name="connsiteX31" fmla="*/ 2735948 w 2925502"/>
              <a:gd name="connsiteY31" fmla="*/ 1840701 h 2347951"/>
              <a:gd name="connsiteX32" fmla="*/ 2856965 w 2925502"/>
              <a:gd name="connsiteY32" fmla="*/ 2008587 h 2347951"/>
              <a:gd name="connsiteX33" fmla="*/ 2768254 w 2925502"/>
              <a:gd name="connsiteY33" fmla="*/ 1804381 h 2347951"/>
              <a:gd name="connsiteX34" fmla="*/ 2922952 w 2925502"/>
              <a:gd name="connsiteY34" fmla="*/ 1697502 h 2347951"/>
              <a:gd name="connsiteX35" fmla="*/ 2847538 w 2925502"/>
              <a:gd name="connsiteY35" fmla="*/ 1471259 h 2347951"/>
              <a:gd name="connsiteX36" fmla="*/ 2790977 w 2925502"/>
              <a:gd name="connsiteY36" fmla="*/ 1254442 h 2347951"/>
              <a:gd name="connsiteX37" fmla="*/ 2734416 w 2925502"/>
              <a:gd name="connsiteY37" fmla="*/ 915077 h 2347951"/>
              <a:gd name="connsiteX38" fmla="*/ 2715563 w 2925502"/>
              <a:gd name="connsiteY38" fmla="*/ 641700 h 2347951"/>
              <a:gd name="connsiteX39" fmla="*/ 2385624 w 2925502"/>
              <a:gd name="connsiteY39" fmla="*/ 368323 h 2347951"/>
              <a:gd name="connsiteX40" fmla="*/ 2197088 w 2925502"/>
              <a:gd name="connsiteY40" fmla="*/ 226921 h 2347951"/>
              <a:gd name="connsiteX41" fmla="*/ 2159381 w 2925502"/>
              <a:gd name="connsiteY41" fmla="*/ 198640 h 2347951"/>
              <a:gd name="connsiteX42" fmla="*/ 2008552 w 2925502"/>
              <a:gd name="connsiteY42" fmla="*/ 132652 h 2347951"/>
              <a:gd name="connsiteX43" fmla="*/ 1886004 w 2925502"/>
              <a:gd name="connsiteY43" fmla="*/ 66665 h 2347951"/>
              <a:gd name="connsiteX44" fmla="*/ 1829443 w 2925502"/>
              <a:gd name="connsiteY44" fmla="*/ 47811 h 2347951"/>
              <a:gd name="connsiteX45" fmla="*/ 1678614 w 2925502"/>
              <a:gd name="connsiteY45" fmla="*/ 677 h 2347951"/>
              <a:gd name="connsiteX46" fmla="*/ 1556066 w 2925502"/>
              <a:gd name="connsiteY46" fmla="*/ 19531 h 2347951"/>
              <a:gd name="connsiteX47" fmla="*/ 1603200 w 2925502"/>
              <a:gd name="connsiteY47" fmla="*/ 677 h 2347951"/>
              <a:gd name="connsiteX0" fmla="*/ 1603200 w 2924670"/>
              <a:gd name="connsiteY0" fmla="*/ 677 h 2347951"/>
              <a:gd name="connsiteX1" fmla="*/ 1603200 w 2924670"/>
              <a:gd name="connsiteY1" fmla="*/ 677 h 2347951"/>
              <a:gd name="connsiteX2" fmla="*/ 1461798 w 2924670"/>
              <a:gd name="connsiteY2" fmla="*/ 47811 h 2347951"/>
              <a:gd name="connsiteX3" fmla="*/ 1122433 w 2924670"/>
              <a:gd name="connsiteY3" fmla="*/ 76092 h 2347951"/>
              <a:gd name="connsiteX4" fmla="*/ 962177 w 2924670"/>
              <a:gd name="connsiteY4" fmla="*/ 104372 h 2347951"/>
              <a:gd name="connsiteX5" fmla="*/ 566251 w 2924670"/>
              <a:gd name="connsiteY5" fmla="*/ 113799 h 2347951"/>
              <a:gd name="connsiteX6" fmla="*/ 453130 w 2924670"/>
              <a:gd name="connsiteY6" fmla="*/ 160933 h 2347951"/>
              <a:gd name="connsiteX7" fmla="*/ 179752 w 2924670"/>
              <a:gd name="connsiteY7" fmla="*/ 349469 h 2347951"/>
              <a:gd name="connsiteX8" fmla="*/ 85484 w 2924670"/>
              <a:gd name="connsiteY8" fmla="*/ 481444 h 2347951"/>
              <a:gd name="connsiteX9" fmla="*/ 19497 w 2924670"/>
              <a:gd name="connsiteY9" fmla="*/ 632273 h 2347951"/>
              <a:gd name="connsiteX10" fmla="*/ 643 w 2924670"/>
              <a:gd name="connsiteY10" fmla="*/ 754822 h 2347951"/>
              <a:gd name="connsiteX11" fmla="*/ 57204 w 2924670"/>
              <a:gd name="connsiteY11" fmla="*/ 1009345 h 2347951"/>
              <a:gd name="connsiteX12" fmla="*/ 85484 w 2924670"/>
              <a:gd name="connsiteY12" fmla="*/ 1122467 h 2347951"/>
              <a:gd name="connsiteX13" fmla="*/ 160899 w 2924670"/>
              <a:gd name="connsiteY13" fmla="*/ 1320430 h 2347951"/>
              <a:gd name="connsiteX14" fmla="*/ 198606 w 2924670"/>
              <a:gd name="connsiteY14" fmla="*/ 1424125 h 2347951"/>
              <a:gd name="connsiteX15" fmla="*/ 255167 w 2924670"/>
              <a:gd name="connsiteY15" fmla="*/ 1622088 h 2347951"/>
              <a:gd name="connsiteX16" fmla="*/ 264594 w 2924670"/>
              <a:gd name="connsiteY16" fmla="*/ 1744636 h 2347951"/>
              <a:gd name="connsiteX17" fmla="*/ 274020 w 2924670"/>
              <a:gd name="connsiteY17" fmla="*/ 2018013 h 2347951"/>
              <a:gd name="connsiteX18" fmla="*/ 292874 w 2924670"/>
              <a:gd name="connsiteY18" fmla="*/ 2074574 h 2347951"/>
              <a:gd name="connsiteX19" fmla="*/ 537971 w 2924670"/>
              <a:gd name="connsiteY19" fmla="*/ 2272537 h 2347951"/>
              <a:gd name="connsiteX20" fmla="*/ 707653 w 2924670"/>
              <a:gd name="connsiteY20" fmla="*/ 2329098 h 2347951"/>
              <a:gd name="connsiteX21" fmla="*/ 830202 w 2924670"/>
              <a:gd name="connsiteY21" fmla="*/ 2347951 h 2347951"/>
              <a:gd name="connsiteX22" fmla="*/ 1018738 w 2924670"/>
              <a:gd name="connsiteY22" fmla="*/ 2319671 h 2347951"/>
              <a:gd name="connsiteX23" fmla="*/ 1094152 w 2924670"/>
              <a:gd name="connsiteY23" fmla="*/ 2310244 h 2347951"/>
              <a:gd name="connsiteX24" fmla="*/ 1216701 w 2924670"/>
              <a:gd name="connsiteY24" fmla="*/ 2281964 h 2347951"/>
              <a:gd name="connsiteX25" fmla="*/ 1499505 w 2924670"/>
              <a:gd name="connsiteY25" fmla="*/ 2244257 h 2347951"/>
              <a:gd name="connsiteX26" fmla="*/ 1895431 w 2924670"/>
              <a:gd name="connsiteY26" fmla="*/ 2055721 h 2347951"/>
              <a:gd name="connsiteX27" fmla="*/ 2197088 w 2924670"/>
              <a:gd name="connsiteY27" fmla="*/ 1952026 h 2347951"/>
              <a:gd name="connsiteX28" fmla="*/ 2423332 w 2924670"/>
              <a:gd name="connsiteY28" fmla="*/ 1904892 h 2347951"/>
              <a:gd name="connsiteX29" fmla="*/ 2517600 w 2924670"/>
              <a:gd name="connsiteY29" fmla="*/ 1895465 h 2347951"/>
              <a:gd name="connsiteX30" fmla="*/ 2772123 w 2924670"/>
              <a:gd name="connsiteY30" fmla="*/ 1923745 h 2347951"/>
              <a:gd name="connsiteX31" fmla="*/ 2735948 w 2924670"/>
              <a:gd name="connsiteY31" fmla="*/ 1840701 h 2347951"/>
              <a:gd name="connsiteX32" fmla="*/ 2856965 w 2924670"/>
              <a:gd name="connsiteY32" fmla="*/ 2008587 h 2347951"/>
              <a:gd name="connsiteX33" fmla="*/ 2768254 w 2924670"/>
              <a:gd name="connsiteY33" fmla="*/ 1804381 h 2347951"/>
              <a:gd name="connsiteX34" fmla="*/ 2922952 w 2924670"/>
              <a:gd name="connsiteY34" fmla="*/ 1667141 h 2347951"/>
              <a:gd name="connsiteX35" fmla="*/ 2847538 w 2924670"/>
              <a:gd name="connsiteY35" fmla="*/ 1471259 h 2347951"/>
              <a:gd name="connsiteX36" fmla="*/ 2790977 w 2924670"/>
              <a:gd name="connsiteY36" fmla="*/ 1254442 h 2347951"/>
              <a:gd name="connsiteX37" fmla="*/ 2734416 w 2924670"/>
              <a:gd name="connsiteY37" fmla="*/ 915077 h 2347951"/>
              <a:gd name="connsiteX38" fmla="*/ 2715563 w 2924670"/>
              <a:gd name="connsiteY38" fmla="*/ 641700 h 2347951"/>
              <a:gd name="connsiteX39" fmla="*/ 2385624 w 2924670"/>
              <a:gd name="connsiteY39" fmla="*/ 368323 h 2347951"/>
              <a:gd name="connsiteX40" fmla="*/ 2197088 w 2924670"/>
              <a:gd name="connsiteY40" fmla="*/ 226921 h 2347951"/>
              <a:gd name="connsiteX41" fmla="*/ 2159381 w 2924670"/>
              <a:gd name="connsiteY41" fmla="*/ 198640 h 2347951"/>
              <a:gd name="connsiteX42" fmla="*/ 2008552 w 2924670"/>
              <a:gd name="connsiteY42" fmla="*/ 132652 h 2347951"/>
              <a:gd name="connsiteX43" fmla="*/ 1886004 w 2924670"/>
              <a:gd name="connsiteY43" fmla="*/ 66665 h 2347951"/>
              <a:gd name="connsiteX44" fmla="*/ 1829443 w 2924670"/>
              <a:gd name="connsiteY44" fmla="*/ 47811 h 2347951"/>
              <a:gd name="connsiteX45" fmla="*/ 1678614 w 2924670"/>
              <a:gd name="connsiteY45" fmla="*/ 677 h 2347951"/>
              <a:gd name="connsiteX46" fmla="*/ 1556066 w 2924670"/>
              <a:gd name="connsiteY46" fmla="*/ 19531 h 2347951"/>
              <a:gd name="connsiteX47" fmla="*/ 1603200 w 2924670"/>
              <a:gd name="connsiteY47" fmla="*/ 677 h 2347951"/>
              <a:gd name="connsiteX0" fmla="*/ 1603200 w 2924670"/>
              <a:gd name="connsiteY0" fmla="*/ 677 h 2347951"/>
              <a:gd name="connsiteX1" fmla="*/ 1603200 w 2924670"/>
              <a:gd name="connsiteY1" fmla="*/ 677 h 2347951"/>
              <a:gd name="connsiteX2" fmla="*/ 1461798 w 2924670"/>
              <a:gd name="connsiteY2" fmla="*/ 47811 h 2347951"/>
              <a:gd name="connsiteX3" fmla="*/ 1122433 w 2924670"/>
              <a:gd name="connsiteY3" fmla="*/ 76092 h 2347951"/>
              <a:gd name="connsiteX4" fmla="*/ 962177 w 2924670"/>
              <a:gd name="connsiteY4" fmla="*/ 104372 h 2347951"/>
              <a:gd name="connsiteX5" fmla="*/ 566251 w 2924670"/>
              <a:gd name="connsiteY5" fmla="*/ 113799 h 2347951"/>
              <a:gd name="connsiteX6" fmla="*/ 453130 w 2924670"/>
              <a:gd name="connsiteY6" fmla="*/ 160933 h 2347951"/>
              <a:gd name="connsiteX7" fmla="*/ 179752 w 2924670"/>
              <a:gd name="connsiteY7" fmla="*/ 349469 h 2347951"/>
              <a:gd name="connsiteX8" fmla="*/ 85484 w 2924670"/>
              <a:gd name="connsiteY8" fmla="*/ 481444 h 2347951"/>
              <a:gd name="connsiteX9" fmla="*/ 19497 w 2924670"/>
              <a:gd name="connsiteY9" fmla="*/ 632273 h 2347951"/>
              <a:gd name="connsiteX10" fmla="*/ 643 w 2924670"/>
              <a:gd name="connsiteY10" fmla="*/ 754822 h 2347951"/>
              <a:gd name="connsiteX11" fmla="*/ 57204 w 2924670"/>
              <a:gd name="connsiteY11" fmla="*/ 1009345 h 2347951"/>
              <a:gd name="connsiteX12" fmla="*/ 85484 w 2924670"/>
              <a:gd name="connsiteY12" fmla="*/ 1122467 h 2347951"/>
              <a:gd name="connsiteX13" fmla="*/ 160899 w 2924670"/>
              <a:gd name="connsiteY13" fmla="*/ 1320430 h 2347951"/>
              <a:gd name="connsiteX14" fmla="*/ 198606 w 2924670"/>
              <a:gd name="connsiteY14" fmla="*/ 1424125 h 2347951"/>
              <a:gd name="connsiteX15" fmla="*/ 255167 w 2924670"/>
              <a:gd name="connsiteY15" fmla="*/ 1622088 h 2347951"/>
              <a:gd name="connsiteX16" fmla="*/ 264594 w 2924670"/>
              <a:gd name="connsiteY16" fmla="*/ 1744636 h 2347951"/>
              <a:gd name="connsiteX17" fmla="*/ 274020 w 2924670"/>
              <a:gd name="connsiteY17" fmla="*/ 2018013 h 2347951"/>
              <a:gd name="connsiteX18" fmla="*/ 292874 w 2924670"/>
              <a:gd name="connsiteY18" fmla="*/ 2074574 h 2347951"/>
              <a:gd name="connsiteX19" fmla="*/ 537971 w 2924670"/>
              <a:gd name="connsiteY19" fmla="*/ 2272537 h 2347951"/>
              <a:gd name="connsiteX20" fmla="*/ 707653 w 2924670"/>
              <a:gd name="connsiteY20" fmla="*/ 2329098 h 2347951"/>
              <a:gd name="connsiteX21" fmla="*/ 830202 w 2924670"/>
              <a:gd name="connsiteY21" fmla="*/ 2347951 h 2347951"/>
              <a:gd name="connsiteX22" fmla="*/ 1018738 w 2924670"/>
              <a:gd name="connsiteY22" fmla="*/ 2319671 h 2347951"/>
              <a:gd name="connsiteX23" fmla="*/ 1094152 w 2924670"/>
              <a:gd name="connsiteY23" fmla="*/ 2310244 h 2347951"/>
              <a:gd name="connsiteX24" fmla="*/ 1216701 w 2924670"/>
              <a:gd name="connsiteY24" fmla="*/ 2281964 h 2347951"/>
              <a:gd name="connsiteX25" fmla="*/ 1499505 w 2924670"/>
              <a:gd name="connsiteY25" fmla="*/ 2244257 h 2347951"/>
              <a:gd name="connsiteX26" fmla="*/ 1895431 w 2924670"/>
              <a:gd name="connsiteY26" fmla="*/ 2055721 h 2347951"/>
              <a:gd name="connsiteX27" fmla="*/ 2197088 w 2924670"/>
              <a:gd name="connsiteY27" fmla="*/ 1952026 h 2347951"/>
              <a:gd name="connsiteX28" fmla="*/ 2423332 w 2924670"/>
              <a:gd name="connsiteY28" fmla="*/ 1904892 h 2347951"/>
              <a:gd name="connsiteX29" fmla="*/ 2517600 w 2924670"/>
              <a:gd name="connsiteY29" fmla="*/ 1895465 h 2347951"/>
              <a:gd name="connsiteX30" fmla="*/ 2772123 w 2924670"/>
              <a:gd name="connsiteY30" fmla="*/ 1923745 h 2347951"/>
              <a:gd name="connsiteX31" fmla="*/ 2735948 w 2924670"/>
              <a:gd name="connsiteY31" fmla="*/ 1840701 h 2347951"/>
              <a:gd name="connsiteX32" fmla="*/ 2715159 w 2924670"/>
              <a:gd name="connsiteY32" fmla="*/ 1968105 h 2347951"/>
              <a:gd name="connsiteX33" fmla="*/ 2768254 w 2924670"/>
              <a:gd name="connsiteY33" fmla="*/ 1804381 h 2347951"/>
              <a:gd name="connsiteX34" fmla="*/ 2922952 w 2924670"/>
              <a:gd name="connsiteY34" fmla="*/ 1667141 h 2347951"/>
              <a:gd name="connsiteX35" fmla="*/ 2847538 w 2924670"/>
              <a:gd name="connsiteY35" fmla="*/ 1471259 h 2347951"/>
              <a:gd name="connsiteX36" fmla="*/ 2790977 w 2924670"/>
              <a:gd name="connsiteY36" fmla="*/ 1254442 h 2347951"/>
              <a:gd name="connsiteX37" fmla="*/ 2734416 w 2924670"/>
              <a:gd name="connsiteY37" fmla="*/ 915077 h 2347951"/>
              <a:gd name="connsiteX38" fmla="*/ 2715563 w 2924670"/>
              <a:gd name="connsiteY38" fmla="*/ 641700 h 2347951"/>
              <a:gd name="connsiteX39" fmla="*/ 2385624 w 2924670"/>
              <a:gd name="connsiteY39" fmla="*/ 368323 h 2347951"/>
              <a:gd name="connsiteX40" fmla="*/ 2197088 w 2924670"/>
              <a:gd name="connsiteY40" fmla="*/ 226921 h 2347951"/>
              <a:gd name="connsiteX41" fmla="*/ 2159381 w 2924670"/>
              <a:gd name="connsiteY41" fmla="*/ 198640 h 2347951"/>
              <a:gd name="connsiteX42" fmla="*/ 2008552 w 2924670"/>
              <a:gd name="connsiteY42" fmla="*/ 132652 h 2347951"/>
              <a:gd name="connsiteX43" fmla="*/ 1886004 w 2924670"/>
              <a:gd name="connsiteY43" fmla="*/ 66665 h 2347951"/>
              <a:gd name="connsiteX44" fmla="*/ 1829443 w 2924670"/>
              <a:gd name="connsiteY44" fmla="*/ 47811 h 2347951"/>
              <a:gd name="connsiteX45" fmla="*/ 1678614 w 2924670"/>
              <a:gd name="connsiteY45" fmla="*/ 677 h 2347951"/>
              <a:gd name="connsiteX46" fmla="*/ 1556066 w 2924670"/>
              <a:gd name="connsiteY46" fmla="*/ 19531 h 2347951"/>
              <a:gd name="connsiteX47" fmla="*/ 1603200 w 2924670"/>
              <a:gd name="connsiteY47" fmla="*/ 677 h 2347951"/>
              <a:gd name="connsiteX0" fmla="*/ 1603200 w 2850013"/>
              <a:gd name="connsiteY0" fmla="*/ 677 h 2347951"/>
              <a:gd name="connsiteX1" fmla="*/ 1603200 w 2850013"/>
              <a:gd name="connsiteY1" fmla="*/ 677 h 2347951"/>
              <a:gd name="connsiteX2" fmla="*/ 1461798 w 2850013"/>
              <a:gd name="connsiteY2" fmla="*/ 47811 h 2347951"/>
              <a:gd name="connsiteX3" fmla="*/ 1122433 w 2850013"/>
              <a:gd name="connsiteY3" fmla="*/ 76092 h 2347951"/>
              <a:gd name="connsiteX4" fmla="*/ 962177 w 2850013"/>
              <a:gd name="connsiteY4" fmla="*/ 104372 h 2347951"/>
              <a:gd name="connsiteX5" fmla="*/ 566251 w 2850013"/>
              <a:gd name="connsiteY5" fmla="*/ 113799 h 2347951"/>
              <a:gd name="connsiteX6" fmla="*/ 453130 w 2850013"/>
              <a:gd name="connsiteY6" fmla="*/ 160933 h 2347951"/>
              <a:gd name="connsiteX7" fmla="*/ 179752 w 2850013"/>
              <a:gd name="connsiteY7" fmla="*/ 349469 h 2347951"/>
              <a:gd name="connsiteX8" fmla="*/ 85484 w 2850013"/>
              <a:gd name="connsiteY8" fmla="*/ 481444 h 2347951"/>
              <a:gd name="connsiteX9" fmla="*/ 19497 w 2850013"/>
              <a:gd name="connsiteY9" fmla="*/ 632273 h 2347951"/>
              <a:gd name="connsiteX10" fmla="*/ 643 w 2850013"/>
              <a:gd name="connsiteY10" fmla="*/ 754822 h 2347951"/>
              <a:gd name="connsiteX11" fmla="*/ 57204 w 2850013"/>
              <a:gd name="connsiteY11" fmla="*/ 1009345 h 2347951"/>
              <a:gd name="connsiteX12" fmla="*/ 85484 w 2850013"/>
              <a:gd name="connsiteY12" fmla="*/ 1122467 h 2347951"/>
              <a:gd name="connsiteX13" fmla="*/ 160899 w 2850013"/>
              <a:gd name="connsiteY13" fmla="*/ 1320430 h 2347951"/>
              <a:gd name="connsiteX14" fmla="*/ 198606 w 2850013"/>
              <a:gd name="connsiteY14" fmla="*/ 1424125 h 2347951"/>
              <a:gd name="connsiteX15" fmla="*/ 255167 w 2850013"/>
              <a:gd name="connsiteY15" fmla="*/ 1622088 h 2347951"/>
              <a:gd name="connsiteX16" fmla="*/ 264594 w 2850013"/>
              <a:gd name="connsiteY16" fmla="*/ 1744636 h 2347951"/>
              <a:gd name="connsiteX17" fmla="*/ 274020 w 2850013"/>
              <a:gd name="connsiteY17" fmla="*/ 2018013 h 2347951"/>
              <a:gd name="connsiteX18" fmla="*/ 292874 w 2850013"/>
              <a:gd name="connsiteY18" fmla="*/ 2074574 h 2347951"/>
              <a:gd name="connsiteX19" fmla="*/ 537971 w 2850013"/>
              <a:gd name="connsiteY19" fmla="*/ 2272537 h 2347951"/>
              <a:gd name="connsiteX20" fmla="*/ 707653 w 2850013"/>
              <a:gd name="connsiteY20" fmla="*/ 2329098 h 2347951"/>
              <a:gd name="connsiteX21" fmla="*/ 830202 w 2850013"/>
              <a:gd name="connsiteY21" fmla="*/ 2347951 h 2347951"/>
              <a:gd name="connsiteX22" fmla="*/ 1018738 w 2850013"/>
              <a:gd name="connsiteY22" fmla="*/ 2319671 h 2347951"/>
              <a:gd name="connsiteX23" fmla="*/ 1094152 w 2850013"/>
              <a:gd name="connsiteY23" fmla="*/ 2310244 h 2347951"/>
              <a:gd name="connsiteX24" fmla="*/ 1216701 w 2850013"/>
              <a:gd name="connsiteY24" fmla="*/ 2281964 h 2347951"/>
              <a:gd name="connsiteX25" fmla="*/ 1499505 w 2850013"/>
              <a:gd name="connsiteY25" fmla="*/ 2244257 h 2347951"/>
              <a:gd name="connsiteX26" fmla="*/ 1895431 w 2850013"/>
              <a:gd name="connsiteY26" fmla="*/ 2055721 h 2347951"/>
              <a:gd name="connsiteX27" fmla="*/ 2197088 w 2850013"/>
              <a:gd name="connsiteY27" fmla="*/ 1952026 h 2347951"/>
              <a:gd name="connsiteX28" fmla="*/ 2423332 w 2850013"/>
              <a:gd name="connsiteY28" fmla="*/ 1904892 h 2347951"/>
              <a:gd name="connsiteX29" fmla="*/ 2517600 w 2850013"/>
              <a:gd name="connsiteY29" fmla="*/ 1895465 h 2347951"/>
              <a:gd name="connsiteX30" fmla="*/ 2772123 w 2850013"/>
              <a:gd name="connsiteY30" fmla="*/ 1923745 h 2347951"/>
              <a:gd name="connsiteX31" fmla="*/ 2735948 w 2850013"/>
              <a:gd name="connsiteY31" fmla="*/ 1840701 h 2347951"/>
              <a:gd name="connsiteX32" fmla="*/ 2715159 w 2850013"/>
              <a:gd name="connsiteY32" fmla="*/ 1968105 h 2347951"/>
              <a:gd name="connsiteX33" fmla="*/ 2768254 w 2850013"/>
              <a:gd name="connsiteY33" fmla="*/ 1804381 h 2347951"/>
              <a:gd name="connsiteX34" fmla="*/ 2832710 w 2850013"/>
              <a:gd name="connsiteY34" fmla="*/ 1616538 h 2347951"/>
              <a:gd name="connsiteX35" fmla="*/ 2847538 w 2850013"/>
              <a:gd name="connsiteY35" fmla="*/ 1471259 h 2347951"/>
              <a:gd name="connsiteX36" fmla="*/ 2790977 w 2850013"/>
              <a:gd name="connsiteY36" fmla="*/ 1254442 h 2347951"/>
              <a:gd name="connsiteX37" fmla="*/ 2734416 w 2850013"/>
              <a:gd name="connsiteY37" fmla="*/ 915077 h 2347951"/>
              <a:gd name="connsiteX38" fmla="*/ 2715563 w 2850013"/>
              <a:gd name="connsiteY38" fmla="*/ 641700 h 2347951"/>
              <a:gd name="connsiteX39" fmla="*/ 2385624 w 2850013"/>
              <a:gd name="connsiteY39" fmla="*/ 368323 h 2347951"/>
              <a:gd name="connsiteX40" fmla="*/ 2197088 w 2850013"/>
              <a:gd name="connsiteY40" fmla="*/ 226921 h 2347951"/>
              <a:gd name="connsiteX41" fmla="*/ 2159381 w 2850013"/>
              <a:gd name="connsiteY41" fmla="*/ 198640 h 2347951"/>
              <a:gd name="connsiteX42" fmla="*/ 2008552 w 2850013"/>
              <a:gd name="connsiteY42" fmla="*/ 132652 h 2347951"/>
              <a:gd name="connsiteX43" fmla="*/ 1886004 w 2850013"/>
              <a:gd name="connsiteY43" fmla="*/ 66665 h 2347951"/>
              <a:gd name="connsiteX44" fmla="*/ 1829443 w 2850013"/>
              <a:gd name="connsiteY44" fmla="*/ 47811 h 2347951"/>
              <a:gd name="connsiteX45" fmla="*/ 1678614 w 2850013"/>
              <a:gd name="connsiteY45" fmla="*/ 677 h 2347951"/>
              <a:gd name="connsiteX46" fmla="*/ 1556066 w 2850013"/>
              <a:gd name="connsiteY46" fmla="*/ 19531 h 2347951"/>
              <a:gd name="connsiteX47" fmla="*/ 1603200 w 2850013"/>
              <a:gd name="connsiteY47" fmla="*/ 677 h 2347951"/>
              <a:gd name="connsiteX0" fmla="*/ 1603200 w 2850014"/>
              <a:gd name="connsiteY0" fmla="*/ 677 h 2347951"/>
              <a:gd name="connsiteX1" fmla="*/ 1603200 w 2850014"/>
              <a:gd name="connsiteY1" fmla="*/ 677 h 2347951"/>
              <a:gd name="connsiteX2" fmla="*/ 1461798 w 2850014"/>
              <a:gd name="connsiteY2" fmla="*/ 47811 h 2347951"/>
              <a:gd name="connsiteX3" fmla="*/ 1122433 w 2850014"/>
              <a:gd name="connsiteY3" fmla="*/ 76092 h 2347951"/>
              <a:gd name="connsiteX4" fmla="*/ 962177 w 2850014"/>
              <a:gd name="connsiteY4" fmla="*/ 104372 h 2347951"/>
              <a:gd name="connsiteX5" fmla="*/ 566251 w 2850014"/>
              <a:gd name="connsiteY5" fmla="*/ 113799 h 2347951"/>
              <a:gd name="connsiteX6" fmla="*/ 453130 w 2850014"/>
              <a:gd name="connsiteY6" fmla="*/ 160933 h 2347951"/>
              <a:gd name="connsiteX7" fmla="*/ 179752 w 2850014"/>
              <a:gd name="connsiteY7" fmla="*/ 349469 h 2347951"/>
              <a:gd name="connsiteX8" fmla="*/ 85484 w 2850014"/>
              <a:gd name="connsiteY8" fmla="*/ 481444 h 2347951"/>
              <a:gd name="connsiteX9" fmla="*/ 19497 w 2850014"/>
              <a:gd name="connsiteY9" fmla="*/ 632273 h 2347951"/>
              <a:gd name="connsiteX10" fmla="*/ 643 w 2850014"/>
              <a:gd name="connsiteY10" fmla="*/ 754822 h 2347951"/>
              <a:gd name="connsiteX11" fmla="*/ 57204 w 2850014"/>
              <a:gd name="connsiteY11" fmla="*/ 1009345 h 2347951"/>
              <a:gd name="connsiteX12" fmla="*/ 85484 w 2850014"/>
              <a:gd name="connsiteY12" fmla="*/ 1122467 h 2347951"/>
              <a:gd name="connsiteX13" fmla="*/ 160899 w 2850014"/>
              <a:gd name="connsiteY13" fmla="*/ 1320430 h 2347951"/>
              <a:gd name="connsiteX14" fmla="*/ 198606 w 2850014"/>
              <a:gd name="connsiteY14" fmla="*/ 1424125 h 2347951"/>
              <a:gd name="connsiteX15" fmla="*/ 255167 w 2850014"/>
              <a:gd name="connsiteY15" fmla="*/ 1622088 h 2347951"/>
              <a:gd name="connsiteX16" fmla="*/ 264594 w 2850014"/>
              <a:gd name="connsiteY16" fmla="*/ 1744636 h 2347951"/>
              <a:gd name="connsiteX17" fmla="*/ 274020 w 2850014"/>
              <a:gd name="connsiteY17" fmla="*/ 2018013 h 2347951"/>
              <a:gd name="connsiteX18" fmla="*/ 292874 w 2850014"/>
              <a:gd name="connsiteY18" fmla="*/ 2074574 h 2347951"/>
              <a:gd name="connsiteX19" fmla="*/ 537971 w 2850014"/>
              <a:gd name="connsiteY19" fmla="*/ 2272537 h 2347951"/>
              <a:gd name="connsiteX20" fmla="*/ 707653 w 2850014"/>
              <a:gd name="connsiteY20" fmla="*/ 2329098 h 2347951"/>
              <a:gd name="connsiteX21" fmla="*/ 830202 w 2850014"/>
              <a:gd name="connsiteY21" fmla="*/ 2347951 h 2347951"/>
              <a:gd name="connsiteX22" fmla="*/ 1018738 w 2850014"/>
              <a:gd name="connsiteY22" fmla="*/ 2319671 h 2347951"/>
              <a:gd name="connsiteX23" fmla="*/ 1094152 w 2850014"/>
              <a:gd name="connsiteY23" fmla="*/ 2310244 h 2347951"/>
              <a:gd name="connsiteX24" fmla="*/ 1216701 w 2850014"/>
              <a:gd name="connsiteY24" fmla="*/ 2281964 h 2347951"/>
              <a:gd name="connsiteX25" fmla="*/ 1499505 w 2850014"/>
              <a:gd name="connsiteY25" fmla="*/ 2244257 h 2347951"/>
              <a:gd name="connsiteX26" fmla="*/ 1895431 w 2850014"/>
              <a:gd name="connsiteY26" fmla="*/ 2055721 h 2347951"/>
              <a:gd name="connsiteX27" fmla="*/ 2197088 w 2850014"/>
              <a:gd name="connsiteY27" fmla="*/ 1952026 h 2347951"/>
              <a:gd name="connsiteX28" fmla="*/ 2423332 w 2850014"/>
              <a:gd name="connsiteY28" fmla="*/ 1904892 h 2347951"/>
              <a:gd name="connsiteX29" fmla="*/ 2517600 w 2850014"/>
              <a:gd name="connsiteY29" fmla="*/ 1895465 h 2347951"/>
              <a:gd name="connsiteX30" fmla="*/ 2772123 w 2850014"/>
              <a:gd name="connsiteY30" fmla="*/ 1923745 h 2347951"/>
              <a:gd name="connsiteX31" fmla="*/ 2735948 w 2850014"/>
              <a:gd name="connsiteY31" fmla="*/ 1840701 h 2347951"/>
              <a:gd name="connsiteX32" fmla="*/ 2573353 w 2850014"/>
              <a:gd name="connsiteY32" fmla="*/ 1897261 h 2347951"/>
              <a:gd name="connsiteX33" fmla="*/ 2768254 w 2850014"/>
              <a:gd name="connsiteY33" fmla="*/ 1804381 h 2347951"/>
              <a:gd name="connsiteX34" fmla="*/ 2832710 w 2850014"/>
              <a:gd name="connsiteY34" fmla="*/ 1616538 h 2347951"/>
              <a:gd name="connsiteX35" fmla="*/ 2847538 w 2850014"/>
              <a:gd name="connsiteY35" fmla="*/ 1471259 h 2347951"/>
              <a:gd name="connsiteX36" fmla="*/ 2790977 w 2850014"/>
              <a:gd name="connsiteY36" fmla="*/ 1254442 h 2347951"/>
              <a:gd name="connsiteX37" fmla="*/ 2734416 w 2850014"/>
              <a:gd name="connsiteY37" fmla="*/ 915077 h 2347951"/>
              <a:gd name="connsiteX38" fmla="*/ 2715563 w 2850014"/>
              <a:gd name="connsiteY38" fmla="*/ 641700 h 2347951"/>
              <a:gd name="connsiteX39" fmla="*/ 2385624 w 2850014"/>
              <a:gd name="connsiteY39" fmla="*/ 368323 h 2347951"/>
              <a:gd name="connsiteX40" fmla="*/ 2197088 w 2850014"/>
              <a:gd name="connsiteY40" fmla="*/ 226921 h 2347951"/>
              <a:gd name="connsiteX41" fmla="*/ 2159381 w 2850014"/>
              <a:gd name="connsiteY41" fmla="*/ 198640 h 2347951"/>
              <a:gd name="connsiteX42" fmla="*/ 2008552 w 2850014"/>
              <a:gd name="connsiteY42" fmla="*/ 132652 h 2347951"/>
              <a:gd name="connsiteX43" fmla="*/ 1886004 w 2850014"/>
              <a:gd name="connsiteY43" fmla="*/ 66665 h 2347951"/>
              <a:gd name="connsiteX44" fmla="*/ 1829443 w 2850014"/>
              <a:gd name="connsiteY44" fmla="*/ 47811 h 2347951"/>
              <a:gd name="connsiteX45" fmla="*/ 1678614 w 2850014"/>
              <a:gd name="connsiteY45" fmla="*/ 677 h 2347951"/>
              <a:gd name="connsiteX46" fmla="*/ 1556066 w 2850014"/>
              <a:gd name="connsiteY46" fmla="*/ 19531 h 2347951"/>
              <a:gd name="connsiteX47" fmla="*/ 1603200 w 2850014"/>
              <a:gd name="connsiteY47" fmla="*/ 677 h 2347951"/>
              <a:gd name="connsiteX0" fmla="*/ 1603200 w 2850014"/>
              <a:gd name="connsiteY0" fmla="*/ 677 h 2347951"/>
              <a:gd name="connsiteX1" fmla="*/ 1603200 w 2850014"/>
              <a:gd name="connsiteY1" fmla="*/ 677 h 2347951"/>
              <a:gd name="connsiteX2" fmla="*/ 1461798 w 2850014"/>
              <a:gd name="connsiteY2" fmla="*/ 47811 h 2347951"/>
              <a:gd name="connsiteX3" fmla="*/ 1122433 w 2850014"/>
              <a:gd name="connsiteY3" fmla="*/ 76092 h 2347951"/>
              <a:gd name="connsiteX4" fmla="*/ 962177 w 2850014"/>
              <a:gd name="connsiteY4" fmla="*/ 104372 h 2347951"/>
              <a:gd name="connsiteX5" fmla="*/ 566251 w 2850014"/>
              <a:gd name="connsiteY5" fmla="*/ 113799 h 2347951"/>
              <a:gd name="connsiteX6" fmla="*/ 453130 w 2850014"/>
              <a:gd name="connsiteY6" fmla="*/ 160933 h 2347951"/>
              <a:gd name="connsiteX7" fmla="*/ 179752 w 2850014"/>
              <a:gd name="connsiteY7" fmla="*/ 349469 h 2347951"/>
              <a:gd name="connsiteX8" fmla="*/ 85484 w 2850014"/>
              <a:gd name="connsiteY8" fmla="*/ 481444 h 2347951"/>
              <a:gd name="connsiteX9" fmla="*/ 19497 w 2850014"/>
              <a:gd name="connsiteY9" fmla="*/ 632273 h 2347951"/>
              <a:gd name="connsiteX10" fmla="*/ 643 w 2850014"/>
              <a:gd name="connsiteY10" fmla="*/ 754822 h 2347951"/>
              <a:gd name="connsiteX11" fmla="*/ 57204 w 2850014"/>
              <a:gd name="connsiteY11" fmla="*/ 1009345 h 2347951"/>
              <a:gd name="connsiteX12" fmla="*/ 85484 w 2850014"/>
              <a:gd name="connsiteY12" fmla="*/ 1122467 h 2347951"/>
              <a:gd name="connsiteX13" fmla="*/ 160899 w 2850014"/>
              <a:gd name="connsiteY13" fmla="*/ 1320430 h 2347951"/>
              <a:gd name="connsiteX14" fmla="*/ 198606 w 2850014"/>
              <a:gd name="connsiteY14" fmla="*/ 1424125 h 2347951"/>
              <a:gd name="connsiteX15" fmla="*/ 255167 w 2850014"/>
              <a:gd name="connsiteY15" fmla="*/ 1622088 h 2347951"/>
              <a:gd name="connsiteX16" fmla="*/ 264594 w 2850014"/>
              <a:gd name="connsiteY16" fmla="*/ 1744636 h 2347951"/>
              <a:gd name="connsiteX17" fmla="*/ 274020 w 2850014"/>
              <a:gd name="connsiteY17" fmla="*/ 2018013 h 2347951"/>
              <a:gd name="connsiteX18" fmla="*/ 292874 w 2850014"/>
              <a:gd name="connsiteY18" fmla="*/ 2074574 h 2347951"/>
              <a:gd name="connsiteX19" fmla="*/ 537971 w 2850014"/>
              <a:gd name="connsiteY19" fmla="*/ 2272537 h 2347951"/>
              <a:gd name="connsiteX20" fmla="*/ 707653 w 2850014"/>
              <a:gd name="connsiteY20" fmla="*/ 2329098 h 2347951"/>
              <a:gd name="connsiteX21" fmla="*/ 830202 w 2850014"/>
              <a:gd name="connsiteY21" fmla="*/ 2347951 h 2347951"/>
              <a:gd name="connsiteX22" fmla="*/ 1018738 w 2850014"/>
              <a:gd name="connsiteY22" fmla="*/ 2319671 h 2347951"/>
              <a:gd name="connsiteX23" fmla="*/ 1094152 w 2850014"/>
              <a:gd name="connsiteY23" fmla="*/ 2310244 h 2347951"/>
              <a:gd name="connsiteX24" fmla="*/ 1216701 w 2850014"/>
              <a:gd name="connsiteY24" fmla="*/ 2281964 h 2347951"/>
              <a:gd name="connsiteX25" fmla="*/ 1499505 w 2850014"/>
              <a:gd name="connsiteY25" fmla="*/ 2244257 h 2347951"/>
              <a:gd name="connsiteX26" fmla="*/ 1895431 w 2850014"/>
              <a:gd name="connsiteY26" fmla="*/ 2055721 h 2347951"/>
              <a:gd name="connsiteX27" fmla="*/ 2197088 w 2850014"/>
              <a:gd name="connsiteY27" fmla="*/ 1952026 h 2347951"/>
              <a:gd name="connsiteX28" fmla="*/ 2423332 w 2850014"/>
              <a:gd name="connsiteY28" fmla="*/ 1904892 h 2347951"/>
              <a:gd name="connsiteX29" fmla="*/ 2517600 w 2850014"/>
              <a:gd name="connsiteY29" fmla="*/ 1895465 h 2347951"/>
              <a:gd name="connsiteX30" fmla="*/ 2656100 w 2850014"/>
              <a:gd name="connsiteY30" fmla="*/ 1863021 h 2347951"/>
              <a:gd name="connsiteX31" fmla="*/ 2735948 w 2850014"/>
              <a:gd name="connsiteY31" fmla="*/ 1840701 h 2347951"/>
              <a:gd name="connsiteX32" fmla="*/ 2573353 w 2850014"/>
              <a:gd name="connsiteY32" fmla="*/ 1897261 h 2347951"/>
              <a:gd name="connsiteX33" fmla="*/ 2768254 w 2850014"/>
              <a:gd name="connsiteY33" fmla="*/ 1804381 h 2347951"/>
              <a:gd name="connsiteX34" fmla="*/ 2832710 w 2850014"/>
              <a:gd name="connsiteY34" fmla="*/ 1616538 h 2347951"/>
              <a:gd name="connsiteX35" fmla="*/ 2847538 w 2850014"/>
              <a:gd name="connsiteY35" fmla="*/ 1471259 h 2347951"/>
              <a:gd name="connsiteX36" fmla="*/ 2790977 w 2850014"/>
              <a:gd name="connsiteY36" fmla="*/ 1254442 h 2347951"/>
              <a:gd name="connsiteX37" fmla="*/ 2734416 w 2850014"/>
              <a:gd name="connsiteY37" fmla="*/ 915077 h 2347951"/>
              <a:gd name="connsiteX38" fmla="*/ 2715563 w 2850014"/>
              <a:gd name="connsiteY38" fmla="*/ 641700 h 2347951"/>
              <a:gd name="connsiteX39" fmla="*/ 2385624 w 2850014"/>
              <a:gd name="connsiteY39" fmla="*/ 368323 h 2347951"/>
              <a:gd name="connsiteX40" fmla="*/ 2197088 w 2850014"/>
              <a:gd name="connsiteY40" fmla="*/ 226921 h 2347951"/>
              <a:gd name="connsiteX41" fmla="*/ 2159381 w 2850014"/>
              <a:gd name="connsiteY41" fmla="*/ 198640 h 2347951"/>
              <a:gd name="connsiteX42" fmla="*/ 2008552 w 2850014"/>
              <a:gd name="connsiteY42" fmla="*/ 132652 h 2347951"/>
              <a:gd name="connsiteX43" fmla="*/ 1886004 w 2850014"/>
              <a:gd name="connsiteY43" fmla="*/ 66665 h 2347951"/>
              <a:gd name="connsiteX44" fmla="*/ 1829443 w 2850014"/>
              <a:gd name="connsiteY44" fmla="*/ 47811 h 2347951"/>
              <a:gd name="connsiteX45" fmla="*/ 1678614 w 2850014"/>
              <a:gd name="connsiteY45" fmla="*/ 677 h 2347951"/>
              <a:gd name="connsiteX46" fmla="*/ 1556066 w 2850014"/>
              <a:gd name="connsiteY46" fmla="*/ 19531 h 2347951"/>
              <a:gd name="connsiteX47" fmla="*/ 1603200 w 2850014"/>
              <a:gd name="connsiteY47" fmla="*/ 677 h 23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850014" h="2347951">
                <a:moveTo>
                  <a:pt x="1603200" y="677"/>
                </a:moveTo>
                <a:lnTo>
                  <a:pt x="1603200" y="677"/>
                </a:lnTo>
                <a:cubicBezTo>
                  <a:pt x="1556066" y="16388"/>
                  <a:pt x="1510095" y="36153"/>
                  <a:pt x="1461798" y="47811"/>
                </a:cubicBezTo>
                <a:cubicBezTo>
                  <a:pt x="1362129" y="71869"/>
                  <a:pt x="1217227" y="71783"/>
                  <a:pt x="1122433" y="76092"/>
                </a:cubicBezTo>
                <a:cubicBezTo>
                  <a:pt x="1069014" y="85519"/>
                  <a:pt x="1016297" y="100703"/>
                  <a:pt x="962177" y="104372"/>
                </a:cubicBezTo>
                <a:cubicBezTo>
                  <a:pt x="830467" y="113301"/>
                  <a:pt x="697456" y="99221"/>
                  <a:pt x="566251" y="113799"/>
                </a:cubicBezTo>
                <a:cubicBezTo>
                  <a:pt x="525652" y="118310"/>
                  <a:pt x="489394" y="142129"/>
                  <a:pt x="453130" y="160933"/>
                </a:cubicBezTo>
                <a:cubicBezTo>
                  <a:pt x="377465" y="200167"/>
                  <a:pt x="239212" y="287532"/>
                  <a:pt x="179752" y="349469"/>
                </a:cubicBezTo>
                <a:cubicBezTo>
                  <a:pt x="142313" y="388468"/>
                  <a:pt x="112137" y="434409"/>
                  <a:pt x="85484" y="481444"/>
                </a:cubicBezTo>
                <a:cubicBezTo>
                  <a:pt x="58429" y="529189"/>
                  <a:pt x="41493" y="581997"/>
                  <a:pt x="19497" y="632273"/>
                </a:cubicBezTo>
                <a:cubicBezTo>
                  <a:pt x="13212" y="673123"/>
                  <a:pt x="-3469" y="713697"/>
                  <a:pt x="643" y="754822"/>
                </a:cubicBezTo>
                <a:cubicBezTo>
                  <a:pt x="9291" y="841301"/>
                  <a:pt x="37661" y="924660"/>
                  <a:pt x="57204" y="1009345"/>
                </a:cubicBezTo>
                <a:cubicBezTo>
                  <a:pt x="65944" y="1047217"/>
                  <a:pt x="73193" y="1085594"/>
                  <a:pt x="85484" y="1122467"/>
                </a:cubicBezTo>
                <a:cubicBezTo>
                  <a:pt x="107814" y="1189457"/>
                  <a:pt x="136105" y="1254312"/>
                  <a:pt x="160899" y="1320430"/>
                </a:cubicBezTo>
                <a:cubicBezTo>
                  <a:pt x="173813" y="1354868"/>
                  <a:pt x="186456" y="1389410"/>
                  <a:pt x="198606" y="1424125"/>
                </a:cubicBezTo>
                <a:cubicBezTo>
                  <a:pt x="234105" y="1525551"/>
                  <a:pt x="226269" y="1506499"/>
                  <a:pt x="255167" y="1622088"/>
                </a:cubicBezTo>
                <a:cubicBezTo>
                  <a:pt x="258309" y="1662937"/>
                  <a:pt x="262645" y="1703712"/>
                  <a:pt x="264594" y="1744636"/>
                </a:cubicBezTo>
                <a:cubicBezTo>
                  <a:pt x="268931" y="1835713"/>
                  <a:pt x="266233" y="1927166"/>
                  <a:pt x="274020" y="2018013"/>
                </a:cubicBezTo>
                <a:cubicBezTo>
                  <a:pt x="275717" y="2037814"/>
                  <a:pt x="280459" y="2059055"/>
                  <a:pt x="292874" y="2074574"/>
                </a:cubicBezTo>
                <a:cubicBezTo>
                  <a:pt x="362189" y="2161218"/>
                  <a:pt x="436737" y="2228669"/>
                  <a:pt x="537971" y="2272537"/>
                </a:cubicBezTo>
                <a:cubicBezTo>
                  <a:pt x="592676" y="2296243"/>
                  <a:pt x="649924" y="2314200"/>
                  <a:pt x="707653" y="2329098"/>
                </a:cubicBezTo>
                <a:cubicBezTo>
                  <a:pt x="747672" y="2339425"/>
                  <a:pt x="789352" y="2341667"/>
                  <a:pt x="830202" y="2347951"/>
                </a:cubicBezTo>
                <a:lnTo>
                  <a:pt x="1018738" y="2319671"/>
                </a:lnTo>
                <a:cubicBezTo>
                  <a:pt x="1043817" y="2316088"/>
                  <a:pt x="1069266" y="2314984"/>
                  <a:pt x="1094152" y="2310244"/>
                </a:cubicBezTo>
                <a:cubicBezTo>
                  <a:pt x="1135335" y="2302400"/>
                  <a:pt x="1175322" y="2288700"/>
                  <a:pt x="1216701" y="2281964"/>
                </a:cubicBezTo>
                <a:cubicBezTo>
                  <a:pt x="1310568" y="2266684"/>
                  <a:pt x="1405237" y="2256826"/>
                  <a:pt x="1499505" y="2244257"/>
                </a:cubicBezTo>
                <a:cubicBezTo>
                  <a:pt x="1689196" y="2117795"/>
                  <a:pt x="1588265" y="2173861"/>
                  <a:pt x="1895431" y="2055721"/>
                </a:cubicBezTo>
                <a:cubicBezTo>
                  <a:pt x="1980487" y="2023007"/>
                  <a:pt x="2100673" y="1977398"/>
                  <a:pt x="2197088" y="1952026"/>
                </a:cubicBezTo>
                <a:cubicBezTo>
                  <a:pt x="2236887" y="1941553"/>
                  <a:pt x="2406111" y="1907647"/>
                  <a:pt x="2423332" y="1904892"/>
                </a:cubicBezTo>
                <a:cubicBezTo>
                  <a:pt x="2454515" y="1899903"/>
                  <a:pt x="2486177" y="1898607"/>
                  <a:pt x="2517600" y="1895465"/>
                </a:cubicBezTo>
                <a:cubicBezTo>
                  <a:pt x="2602441" y="1904892"/>
                  <a:pt x="2619709" y="1872148"/>
                  <a:pt x="2656100" y="1863021"/>
                </a:cubicBezTo>
                <a:cubicBezTo>
                  <a:pt x="2692491" y="1853894"/>
                  <a:pt x="2749739" y="1834994"/>
                  <a:pt x="2735948" y="1840701"/>
                </a:cubicBezTo>
                <a:cubicBezTo>
                  <a:pt x="2722157" y="1846408"/>
                  <a:pt x="2523567" y="1864070"/>
                  <a:pt x="2573353" y="1897261"/>
                </a:cubicBezTo>
                <a:cubicBezTo>
                  <a:pt x="2595349" y="1859554"/>
                  <a:pt x="2725028" y="1851168"/>
                  <a:pt x="2768254" y="1804381"/>
                </a:cubicBezTo>
                <a:cubicBezTo>
                  <a:pt x="2811480" y="1757594"/>
                  <a:pt x="2819496" y="1672058"/>
                  <a:pt x="2832710" y="1616538"/>
                </a:cubicBezTo>
                <a:cubicBezTo>
                  <a:pt x="2845924" y="1561018"/>
                  <a:pt x="2854493" y="1531608"/>
                  <a:pt x="2847538" y="1471259"/>
                </a:cubicBezTo>
                <a:cubicBezTo>
                  <a:pt x="2840583" y="1410910"/>
                  <a:pt x="2809444" y="1346779"/>
                  <a:pt x="2790977" y="1254442"/>
                </a:cubicBezTo>
                <a:cubicBezTo>
                  <a:pt x="2756700" y="1083058"/>
                  <a:pt x="2744977" y="1052377"/>
                  <a:pt x="2734416" y="915077"/>
                </a:cubicBezTo>
                <a:cubicBezTo>
                  <a:pt x="2727410" y="824004"/>
                  <a:pt x="2733918" y="731179"/>
                  <a:pt x="2715563" y="641700"/>
                </a:cubicBezTo>
                <a:cubicBezTo>
                  <a:pt x="2688188" y="508244"/>
                  <a:pt x="2436254" y="406296"/>
                  <a:pt x="2385624" y="368323"/>
                </a:cubicBezTo>
                <a:lnTo>
                  <a:pt x="2197088" y="226921"/>
                </a:lnTo>
                <a:cubicBezTo>
                  <a:pt x="2184519" y="217494"/>
                  <a:pt x="2173022" y="206435"/>
                  <a:pt x="2159381" y="198640"/>
                </a:cubicBezTo>
                <a:cubicBezTo>
                  <a:pt x="1995549" y="105021"/>
                  <a:pt x="2202107" y="217333"/>
                  <a:pt x="2008552" y="132652"/>
                </a:cubicBezTo>
                <a:cubicBezTo>
                  <a:pt x="1763241" y="25328"/>
                  <a:pt x="2099204" y="155498"/>
                  <a:pt x="1886004" y="66665"/>
                </a:cubicBezTo>
                <a:cubicBezTo>
                  <a:pt x="1867659" y="59021"/>
                  <a:pt x="1848120" y="54603"/>
                  <a:pt x="1829443" y="47811"/>
                </a:cubicBezTo>
                <a:cubicBezTo>
                  <a:pt x="1716890" y="6883"/>
                  <a:pt x="1866712" y="51977"/>
                  <a:pt x="1678614" y="677"/>
                </a:cubicBezTo>
                <a:cubicBezTo>
                  <a:pt x="1561064" y="10473"/>
                  <a:pt x="1592246" y="-16653"/>
                  <a:pt x="1556066" y="19531"/>
                </a:cubicBezTo>
                <a:lnTo>
                  <a:pt x="1603200" y="677"/>
                </a:lnTo>
                <a:close/>
              </a:path>
            </a:pathLst>
          </a:cu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            Linkeroever</a:t>
            </a:r>
            <a:endParaRPr lang="nl-BE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4D6044FE-38CF-4ACD-BF70-833BE3E7C094}"/>
              </a:ext>
            </a:extLst>
          </p:cNvPr>
          <p:cNvCxnSpPr>
            <a:cxnSpLocks/>
          </p:cNvCxnSpPr>
          <p:nvPr/>
        </p:nvCxnSpPr>
        <p:spPr>
          <a:xfrm>
            <a:off x="9224457" y="3124588"/>
            <a:ext cx="12203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E0927876-491E-4DEE-BB82-A5E969B5BBD1}"/>
              </a:ext>
            </a:extLst>
          </p:cNvPr>
          <p:cNvCxnSpPr>
            <a:cxnSpLocks/>
          </p:cNvCxnSpPr>
          <p:nvPr/>
        </p:nvCxnSpPr>
        <p:spPr>
          <a:xfrm>
            <a:off x="10427855" y="3124588"/>
            <a:ext cx="15480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FD015BFB-2FB7-4F91-A15E-9DB4E3981282}"/>
              </a:ext>
            </a:extLst>
          </p:cNvPr>
          <p:cNvSpPr txBox="1"/>
          <p:nvPr/>
        </p:nvSpPr>
        <p:spPr>
          <a:xfrm>
            <a:off x="10664679" y="3129010"/>
            <a:ext cx="1347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>
                <a:solidFill>
                  <a:schemeClr val="bg1">
                    <a:lumMod val="50000"/>
                  </a:schemeClr>
                </a:solidFill>
              </a:rPr>
              <a:t>Voetgangerstunnel</a:t>
            </a:r>
            <a:endParaRPr lang="nl-BE" sz="11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69988BF5-3D9E-4A6D-B942-30279B39F691}"/>
              </a:ext>
            </a:extLst>
          </p:cNvPr>
          <p:cNvCxnSpPr/>
          <p:nvPr/>
        </p:nvCxnSpPr>
        <p:spPr>
          <a:xfrm>
            <a:off x="5577774" y="2860298"/>
            <a:ext cx="180000" cy="0"/>
          </a:xfrm>
          <a:prstGeom prst="line">
            <a:avLst/>
          </a:prstGeom>
          <a:ln w="19050">
            <a:solidFill>
              <a:srgbClr val="8DD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8A7E678D-7879-4CA2-806F-4CC55DF0B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974" y="2860298"/>
            <a:ext cx="302651" cy="314291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4C55883E-6F65-4C47-9E4A-4F043775A847}"/>
              </a:ext>
            </a:extLst>
          </p:cNvPr>
          <p:cNvCxnSpPr>
            <a:cxnSpLocks/>
          </p:cNvCxnSpPr>
          <p:nvPr/>
        </p:nvCxnSpPr>
        <p:spPr>
          <a:xfrm flipV="1">
            <a:off x="5077489" y="2827822"/>
            <a:ext cx="491424" cy="42862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kstvak 33">
            <a:extLst>
              <a:ext uri="{FF2B5EF4-FFF2-40B4-BE49-F238E27FC236}">
                <a16:creationId xmlns:a16="http://schemas.microsoft.com/office/drawing/2014/main" id="{AD322B4F-FE56-4809-9AA6-C608635A9CE8}"/>
              </a:ext>
            </a:extLst>
          </p:cNvPr>
          <p:cNvSpPr txBox="1"/>
          <p:nvPr/>
        </p:nvSpPr>
        <p:spPr>
          <a:xfrm rot="19157563">
            <a:off x="4851704" y="2779045"/>
            <a:ext cx="1051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>
                <a:solidFill>
                  <a:schemeClr val="bg1">
                    <a:lumMod val="50000"/>
                  </a:schemeClr>
                </a:solidFill>
              </a:rPr>
              <a:t>Dwarslaan</a:t>
            </a:r>
            <a:endParaRPr lang="nl-BE" sz="8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6" name="Graphic 35" descr="Sportveld silhouet">
            <a:extLst>
              <a:ext uri="{FF2B5EF4-FFF2-40B4-BE49-F238E27FC236}">
                <a16:creationId xmlns:a16="http://schemas.microsoft.com/office/drawing/2014/main" id="{BCA85917-8A57-459D-9255-2CF0974FB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8356" y="3258946"/>
            <a:ext cx="364199" cy="364199"/>
          </a:xfrm>
          <a:prstGeom prst="rect">
            <a:avLst/>
          </a:prstGeom>
        </p:spPr>
      </p:pic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A1B338BB-AE10-4B0A-9862-C04362BC1F2C}"/>
              </a:ext>
            </a:extLst>
          </p:cNvPr>
          <p:cNvSpPr/>
          <p:nvPr/>
        </p:nvSpPr>
        <p:spPr>
          <a:xfrm>
            <a:off x="2971800" y="1143000"/>
            <a:ext cx="4857750" cy="3667125"/>
          </a:xfrm>
          <a:custGeom>
            <a:avLst/>
            <a:gdLst>
              <a:gd name="connsiteX0" fmla="*/ 4857750 w 4857750"/>
              <a:gd name="connsiteY0" fmla="*/ 3667125 h 3667125"/>
              <a:gd name="connsiteX1" fmla="*/ 4533900 w 4857750"/>
              <a:gd name="connsiteY1" fmla="*/ 3286125 h 3667125"/>
              <a:gd name="connsiteX2" fmla="*/ 4257675 w 4857750"/>
              <a:gd name="connsiteY2" fmla="*/ 3095625 h 3667125"/>
              <a:gd name="connsiteX3" fmla="*/ 4038600 w 4857750"/>
              <a:gd name="connsiteY3" fmla="*/ 2990850 h 3667125"/>
              <a:gd name="connsiteX4" fmla="*/ 3838575 w 4857750"/>
              <a:gd name="connsiteY4" fmla="*/ 2933700 h 3667125"/>
              <a:gd name="connsiteX5" fmla="*/ 3733800 w 4857750"/>
              <a:gd name="connsiteY5" fmla="*/ 2924175 h 3667125"/>
              <a:gd name="connsiteX6" fmla="*/ 3571875 w 4857750"/>
              <a:gd name="connsiteY6" fmla="*/ 2857500 h 3667125"/>
              <a:gd name="connsiteX7" fmla="*/ 3409950 w 4857750"/>
              <a:gd name="connsiteY7" fmla="*/ 2705100 h 3667125"/>
              <a:gd name="connsiteX8" fmla="*/ 3324225 w 4857750"/>
              <a:gd name="connsiteY8" fmla="*/ 2533650 h 3667125"/>
              <a:gd name="connsiteX9" fmla="*/ 3286125 w 4857750"/>
              <a:gd name="connsiteY9" fmla="*/ 2276475 h 3667125"/>
              <a:gd name="connsiteX10" fmla="*/ 3295650 w 4857750"/>
              <a:gd name="connsiteY10" fmla="*/ 1743075 h 3667125"/>
              <a:gd name="connsiteX11" fmla="*/ 3295650 w 4857750"/>
              <a:gd name="connsiteY11" fmla="*/ 1114425 h 3667125"/>
              <a:gd name="connsiteX12" fmla="*/ 3267075 w 4857750"/>
              <a:gd name="connsiteY12" fmla="*/ 1019175 h 3667125"/>
              <a:gd name="connsiteX13" fmla="*/ 3209925 w 4857750"/>
              <a:gd name="connsiteY13" fmla="*/ 914400 h 3667125"/>
              <a:gd name="connsiteX14" fmla="*/ 3067050 w 4857750"/>
              <a:gd name="connsiteY14" fmla="*/ 771525 h 3667125"/>
              <a:gd name="connsiteX15" fmla="*/ 2895600 w 4857750"/>
              <a:gd name="connsiteY15" fmla="*/ 685800 h 3667125"/>
              <a:gd name="connsiteX16" fmla="*/ 2695575 w 4857750"/>
              <a:gd name="connsiteY16" fmla="*/ 628650 h 3667125"/>
              <a:gd name="connsiteX17" fmla="*/ 2466975 w 4857750"/>
              <a:gd name="connsiteY17" fmla="*/ 609600 h 3667125"/>
              <a:gd name="connsiteX18" fmla="*/ 2076450 w 4857750"/>
              <a:gd name="connsiteY18" fmla="*/ 600075 h 3667125"/>
              <a:gd name="connsiteX19" fmla="*/ 1666875 w 4857750"/>
              <a:gd name="connsiteY19" fmla="*/ 561975 h 3667125"/>
              <a:gd name="connsiteX20" fmla="*/ 1323975 w 4857750"/>
              <a:gd name="connsiteY20" fmla="*/ 485775 h 3667125"/>
              <a:gd name="connsiteX21" fmla="*/ 933450 w 4857750"/>
              <a:gd name="connsiteY21" fmla="*/ 438150 h 3667125"/>
              <a:gd name="connsiteX22" fmla="*/ 676275 w 4857750"/>
              <a:gd name="connsiteY22" fmla="*/ 352425 h 3667125"/>
              <a:gd name="connsiteX23" fmla="*/ 361950 w 4857750"/>
              <a:gd name="connsiteY23" fmla="*/ 209550 h 3667125"/>
              <a:gd name="connsiteX24" fmla="*/ 200025 w 4857750"/>
              <a:gd name="connsiteY24" fmla="*/ 104775 h 3667125"/>
              <a:gd name="connsiteX25" fmla="*/ 171450 w 4857750"/>
              <a:gd name="connsiteY25" fmla="*/ 95250 h 3667125"/>
              <a:gd name="connsiteX26" fmla="*/ 161925 w 4857750"/>
              <a:gd name="connsiteY26" fmla="*/ 38100 h 3667125"/>
              <a:gd name="connsiteX27" fmla="*/ 123825 w 4857750"/>
              <a:gd name="connsiteY27" fmla="*/ 0 h 3667125"/>
              <a:gd name="connsiteX28" fmla="*/ 104775 w 4857750"/>
              <a:gd name="connsiteY28" fmla="*/ 0 h 3667125"/>
              <a:gd name="connsiteX29" fmla="*/ 38100 w 4857750"/>
              <a:gd name="connsiteY29" fmla="*/ 0 h 3667125"/>
              <a:gd name="connsiteX30" fmla="*/ 19050 w 4857750"/>
              <a:gd name="connsiteY30" fmla="*/ 19050 h 3667125"/>
              <a:gd name="connsiteX31" fmla="*/ 0 w 4857750"/>
              <a:gd name="connsiteY31" fmla="*/ 66675 h 3667125"/>
              <a:gd name="connsiteX32" fmla="*/ 0 w 4857750"/>
              <a:gd name="connsiteY32" fmla="*/ 123825 h 3667125"/>
              <a:gd name="connsiteX33" fmla="*/ 0 w 4857750"/>
              <a:gd name="connsiteY33" fmla="*/ 123825 h 366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57750" h="3667125">
                <a:moveTo>
                  <a:pt x="4857750" y="3667125"/>
                </a:moveTo>
                <a:lnTo>
                  <a:pt x="4533900" y="3286125"/>
                </a:lnTo>
                <a:lnTo>
                  <a:pt x="4257675" y="3095625"/>
                </a:lnTo>
                <a:lnTo>
                  <a:pt x="4038600" y="2990850"/>
                </a:lnTo>
                <a:lnTo>
                  <a:pt x="3838575" y="2933700"/>
                </a:lnTo>
                <a:lnTo>
                  <a:pt x="3733800" y="2924175"/>
                </a:lnTo>
                <a:lnTo>
                  <a:pt x="3571875" y="2857500"/>
                </a:lnTo>
                <a:lnTo>
                  <a:pt x="3409950" y="2705100"/>
                </a:lnTo>
                <a:lnTo>
                  <a:pt x="3324225" y="2533650"/>
                </a:lnTo>
                <a:lnTo>
                  <a:pt x="3286125" y="2276475"/>
                </a:lnTo>
                <a:lnTo>
                  <a:pt x="3295650" y="1743075"/>
                </a:lnTo>
                <a:lnTo>
                  <a:pt x="3295650" y="1114425"/>
                </a:lnTo>
                <a:lnTo>
                  <a:pt x="3267075" y="1019175"/>
                </a:lnTo>
                <a:lnTo>
                  <a:pt x="3209925" y="914400"/>
                </a:lnTo>
                <a:lnTo>
                  <a:pt x="3067050" y="771525"/>
                </a:lnTo>
                <a:lnTo>
                  <a:pt x="2895600" y="685800"/>
                </a:lnTo>
                <a:lnTo>
                  <a:pt x="2695575" y="628650"/>
                </a:lnTo>
                <a:lnTo>
                  <a:pt x="2466975" y="609600"/>
                </a:lnTo>
                <a:lnTo>
                  <a:pt x="2076450" y="600075"/>
                </a:lnTo>
                <a:lnTo>
                  <a:pt x="1666875" y="561975"/>
                </a:lnTo>
                <a:lnTo>
                  <a:pt x="1323975" y="485775"/>
                </a:lnTo>
                <a:lnTo>
                  <a:pt x="933450" y="438150"/>
                </a:lnTo>
                <a:lnTo>
                  <a:pt x="676275" y="352425"/>
                </a:lnTo>
                <a:lnTo>
                  <a:pt x="361950" y="209550"/>
                </a:lnTo>
                <a:lnTo>
                  <a:pt x="200025" y="104775"/>
                </a:lnTo>
                <a:lnTo>
                  <a:pt x="171450" y="95250"/>
                </a:lnTo>
                <a:lnTo>
                  <a:pt x="161925" y="38100"/>
                </a:lnTo>
                <a:lnTo>
                  <a:pt x="123825" y="0"/>
                </a:lnTo>
                <a:lnTo>
                  <a:pt x="104775" y="0"/>
                </a:lnTo>
                <a:lnTo>
                  <a:pt x="38100" y="0"/>
                </a:lnTo>
                <a:lnTo>
                  <a:pt x="19050" y="19050"/>
                </a:lnTo>
                <a:lnTo>
                  <a:pt x="0" y="66675"/>
                </a:lnTo>
                <a:lnTo>
                  <a:pt x="0" y="123825"/>
                </a:lnTo>
                <a:lnTo>
                  <a:pt x="0" y="123825"/>
                </a:lnTo>
              </a:path>
            </a:pathLst>
          </a:custGeom>
          <a:noFill/>
          <a:ln w="28575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5ACF9AD9-672D-4AFC-B37A-A0FB4D484529}"/>
              </a:ext>
            </a:extLst>
          </p:cNvPr>
          <p:cNvCxnSpPr>
            <a:cxnSpLocks/>
          </p:cNvCxnSpPr>
          <p:nvPr/>
        </p:nvCxnSpPr>
        <p:spPr>
          <a:xfrm>
            <a:off x="7235691" y="3983063"/>
            <a:ext cx="161925" cy="125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8C586F8D-6FF6-4CAF-A972-490E980FB636}"/>
              </a:ext>
            </a:extLst>
          </p:cNvPr>
          <p:cNvCxnSpPr>
            <a:cxnSpLocks/>
          </p:cNvCxnSpPr>
          <p:nvPr/>
        </p:nvCxnSpPr>
        <p:spPr>
          <a:xfrm flipV="1">
            <a:off x="7253017" y="3973698"/>
            <a:ext cx="127272" cy="1352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27BCB4C5-ED59-48BA-9F44-B4AE67A79F07}"/>
              </a:ext>
            </a:extLst>
          </p:cNvPr>
          <p:cNvSpPr/>
          <p:nvPr/>
        </p:nvSpPr>
        <p:spPr>
          <a:xfrm>
            <a:off x="4733925" y="3324225"/>
            <a:ext cx="1409700" cy="1762125"/>
          </a:xfrm>
          <a:custGeom>
            <a:avLst/>
            <a:gdLst>
              <a:gd name="connsiteX0" fmla="*/ 28575 w 1409700"/>
              <a:gd name="connsiteY0" fmla="*/ 1762125 h 1762125"/>
              <a:gd name="connsiteX1" fmla="*/ 0 w 1409700"/>
              <a:gd name="connsiteY1" fmla="*/ 1714500 h 1762125"/>
              <a:gd name="connsiteX2" fmla="*/ 266700 w 1409700"/>
              <a:gd name="connsiteY2" fmla="*/ 1562100 h 1762125"/>
              <a:gd name="connsiteX3" fmla="*/ 571500 w 1409700"/>
              <a:gd name="connsiteY3" fmla="*/ 1362075 h 1762125"/>
              <a:gd name="connsiteX4" fmla="*/ 885825 w 1409700"/>
              <a:gd name="connsiteY4" fmla="*/ 1171575 h 1762125"/>
              <a:gd name="connsiteX5" fmla="*/ 1047750 w 1409700"/>
              <a:gd name="connsiteY5" fmla="*/ 990600 h 1762125"/>
              <a:gd name="connsiteX6" fmla="*/ 1181100 w 1409700"/>
              <a:gd name="connsiteY6" fmla="*/ 762000 h 1762125"/>
              <a:gd name="connsiteX7" fmla="*/ 1314450 w 1409700"/>
              <a:gd name="connsiteY7" fmla="*/ 466725 h 1762125"/>
              <a:gd name="connsiteX8" fmla="*/ 1409700 w 1409700"/>
              <a:gd name="connsiteY8" fmla="*/ 161925 h 1762125"/>
              <a:gd name="connsiteX9" fmla="*/ 1219200 w 1409700"/>
              <a:gd name="connsiteY9" fmla="*/ 152400 h 1762125"/>
              <a:gd name="connsiteX10" fmla="*/ 1028700 w 1409700"/>
              <a:gd name="connsiteY10" fmla="*/ 152400 h 1762125"/>
              <a:gd name="connsiteX11" fmla="*/ 933450 w 1409700"/>
              <a:gd name="connsiteY11" fmla="*/ 152400 h 1762125"/>
              <a:gd name="connsiteX12" fmla="*/ 923925 w 1409700"/>
              <a:gd name="connsiteY12" fmla="*/ 152400 h 1762125"/>
              <a:gd name="connsiteX13" fmla="*/ 923925 w 1409700"/>
              <a:gd name="connsiteY13" fmla="*/ 0 h 1762125"/>
              <a:gd name="connsiteX14" fmla="*/ 1019175 w 1409700"/>
              <a:gd name="connsiteY14" fmla="*/ 9525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09700" h="1762125">
                <a:moveTo>
                  <a:pt x="28575" y="1762125"/>
                </a:moveTo>
                <a:lnTo>
                  <a:pt x="0" y="1714500"/>
                </a:lnTo>
                <a:lnTo>
                  <a:pt x="266700" y="1562100"/>
                </a:lnTo>
                <a:lnTo>
                  <a:pt x="571500" y="1362075"/>
                </a:lnTo>
                <a:lnTo>
                  <a:pt x="885825" y="1171575"/>
                </a:lnTo>
                <a:lnTo>
                  <a:pt x="1047750" y="990600"/>
                </a:lnTo>
                <a:lnTo>
                  <a:pt x="1181100" y="762000"/>
                </a:lnTo>
                <a:lnTo>
                  <a:pt x="1314450" y="466725"/>
                </a:lnTo>
                <a:lnTo>
                  <a:pt x="1409700" y="161925"/>
                </a:lnTo>
                <a:lnTo>
                  <a:pt x="1219200" y="152400"/>
                </a:lnTo>
                <a:lnTo>
                  <a:pt x="1028700" y="152400"/>
                </a:lnTo>
                <a:lnTo>
                  <a:pt x="933450" y="152400"/>
                </a:lnTo>
                <a:lnTo>
                  <a:pt x="923925" y="152400"/>
                </a:lnTo>
                <a:lnTo>
                  <a:pt x="923925" y="0"/>
                </a:lnTo>
                <a:lnTo>
                  <a:pt x="1019175" y="9525"/>
                </a:lnTo>
              </a:path>
            </a:pathLst>
          </a:custGeom>
          <a:noFill/>
          <a:ln w="28575">
            <a:solidFill>
              <a:srgbClr val="F571E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97DBC268-2C19-479A-9647-946794785F55}"/>
              </a:ext>
            </a:extLst>
          </p:cNvPr>
          <p:cNvSpPr/>
          <p:nvPr/>
        </p:nvSpPr>
        <p:spPr>
          <a:xfrm>
            <a:off x="6143625" y="2990850"/>
            <a:ext cx="9525" cy="438150"/>
          </a:xfrm>
          <a:custGeom>
            <a:avLst/>
            <a:gdLst>
              <a:gd name="connsiteX0" fmla="*/ 0 w 9525"/>
              <a:gd name="connsiteY0" fmla="*/ 0 h 438150"/>
              <a:gd name="connsiteX1" fmla="*/ 9525 w 9525"/>
              <a:gd name="connsiteY1" fmla="*/ 142875 h 438150"/>
              <a:gd name="connsiteX2" fmla="*/ 0 w 9525"/>
              <a:gd name="connsiteY2" fmla="*/ 295275 h 438150"/>
              <a:gd name="connsiteX3" fmla="*/ 0 w 9525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" h="438150">
                <a:moveTo>
                  <a:pt x="0" y="0"/>
                </a:moveTo>
                <a:lnTo>
                  <a:pt x="9525" y="142875"/>
                </a:lnTo>
                <a:lnTo>
                  <a:pt x="0" y="295275"/>
                </a:lnTo>
                <a:lnTo>
                  <a:pt x="0" y="438150"/>
                </a:lnTo>
              </a:path>
            </a:pathLst>
          </a:custGeom>
          <a:noFill/>
          <a:ln w="28575">
            <a:solidFill>
              <a:srgbClr val="FFC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113FCAA-4ECB-4F67-A75F-92628D3D87AC}"/>
              </a:ext>
            </a:extLst>
          </p:cNvPr>
          <p:cNvSpPr/>
          <p:nvPr/>
        </p:nvSpPr>
        <p:spPr>
          <a:xfrm>
            <a:off x="1266825" y="762000"/>
            <a:ext cx="4886325" cy="2219325"/>
          </a:xfrm>
          <a:custGeom>
            <a:avLst/>
            <a:gdLst>
              <a:gd name="connsiteX0" fmla="*/ 0 w 4886325"/>
              <a:gd name="connsiteY0" fmla="*/ 0 h 2219325"/>
              <a:gd name="connsiteX1" fmla="*/ 609600 w 4886325"/>
              <a:gd name="connsiteY1" fmla="*/ 247650 h 2219325"/>
              <a:gd name="connsiteX2" fmla="*/ 819150 w 4886325"/>
              <a:gd name="connsiteY2" fmla="*/ 333375 h 2219325"/>
              <a:gd name="connsiteX3" fmla="*/ 1085850 w 4886325"/>
              <a:gd name="connsiteY3" fmla="*/ 466725 h 2219325"/>
              <a:gd name="connsiteX4" fmla="*/ 1562100 w 4886325"/>
              <a:gd name="connsiteY4" fmla="*/ 704850 h 2219325"/>
              <a:gd name="connsiteX5" fmla="*/ 1562100 w 4886325"/>
              <a:gd name="connsiteY5" fmla="*/ 733425 h 2219325"/>
              <a:gd name="connsiteX6" fmla="*/ 1562100 w 4886325"/>
              <a:gd name="connsiteY6" fmla="*/ 762000 h 2219325"/>
              <a:gd name="connsiteX7" fmla="*/ 1571625 w 4886325"/>
              <a:gd name="connsiteY7" fmla="*/ 781050 h 2219325"/>
              <a:gd name="connsiteX8" fmla="*/ 1590675 w 4886325"/>
              <a:gd name="connsiteY8" fmla="*/ 800100 h 2219325"/>
              <a:gd name="connsiteX9" fmla="*/ 1609725 w 4886325"/>
              <a:gd name="connsiteY9" fmla="*/ 819150 h 2219325"/>
              <a:gd name="connsiteX10" fmla="*/ 1638300 w 4886325"/>
              <a:gd name="connsiteY10" fmla="*/ 819150 h 2219325"/>
              <a:gd name="connsiteX11" fmla="*/ 1676400 w 4886325"/>
              <a:gd name="connsiteY11" fmla="*/ 800100 h 2219325"/>
              <a:gd name="connsiteX12" fmla="*/ 1704975 w 4886325"/>
              <a:gd name="connsiteY12" fmla="*/ 762000 h 2219325"/>
              <a:gd name="connsiteX13" fmla="*/ 1876425 w 4886325"/>
              <a:gd name="connsiteY13" fmla="*/ 781050 h 2219325"/>
              <a:gd name="connsiteX14" fmla="*/ 2171700 w 4886325"/>
              <a:gd name="connsiteY14" fmla="*/ 847725 h 2219325"/>
              <a:gd name="connsiteX15" fmla="*/ 2695575 w 4886325"/>
              <a:gd name="connsiteY15" fmla="*/ 942975 h 2219325"/>
              <a:gd name="connsiteX16" fmla="*/ 3343275 w 4886325"/>
              <a:gd name="connsiteY16" fmla="*/ 1038225 h 2219325"/>
              <a:gd name="connsiteX17" fmla="*/ 3848100 w 4886325"/>
              <a:gd name="connsiteY17" fmla="*/ 1085850 h 2219325"/>
              <a:gd name="connsiteX18" fmla="*/ 4267200 w 4886325"/>
              <a:gd name="connsiteY18" fmla="*/ 1114425 h 2219325"/>
              <a:gd name="connsiteX19" fmla="*/ 4486275 w 4886325"/>
              <a:gd name="connsiteY19" fmla="*/ 1162050 h 2219325"/>
              <a:gd name="connsiteX20" fmla="*/ 4638675 w 4886325"/>
              <a:gd name="connsiteY20" fmla="*/ 1238250 h 2219325"/>
              <a:gd name="connsiteX21" fmla="*/ 4752975 w 4886325"/>
              <a:gd name="connsiteY21" fmla="*/ 1323975 h 2219325"/>
              <a:gd name="connsiteX22" fmla="*/ 4838700 w 4886325"/>
              <a:gd name="connsiteY22" fmla="*/ 1476375 h 2219325"/>
              <a:gd name="connsiteX23" fmla="*/ 4876800 w 4886325"/>
              <a:gd name="connsiteY23" fmla="*/ 1590675 h 2219325"/>
              <a:gd name="connsiteX24" fmla="*/ 4876800 w 4886325"/>
              <a:gd name="connsiteY24" fmla="*/ 1733550 h 2219325"/>
              <a:gd name="connsiteX25" fmla="*/ 4886325 w 4886325"/>
              <a:gd name="connsiteY25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6325" h="2219325">
                <a:moveTo>
                  <a:pt x="0" y="0"/>
                </a:moveTo>
                <a:lnTo>
                  <a:pt x="609600" y="247650"/>
                </a:lnTo>
                <a:lnTo>
                  <a:pt x="819150" y="333375"/>
                </a:lnTo>
                <a:lnTo>
                  <a:pt x="1085850" y="466725"/>
                </a:lnTo>
                <a:lnTo>
                  <a:pt x="1562100" y="704850"/>
                </a:lnTo>
                <a:lnTo>
                  <a:pt x="1562100" y="733425"/>
                </a:lnTo>
                <a:lnTo>
                  <a:pt x="1562100" y="762000"/>
                </a:lnTo>
                <a:lnTo>
                  <a:pt x="1571625" y="781050"/>
                </a:lnTo>
                <a:lnTo>
                  <a:pt x="1590675" y="800100"/>
                </a:lnTo>
                <a:lnTo>
                  <a:pt x="1609725" y="819150"/>
                </a:lnTo>
                <a:lnTo>
                  <a:pt x="1638300" y="819150"/>
                </a:lnTo>
                <a:lnTo>
                  <a:pt x="1676400" y="800100"/>
                </a:lnTo>
                <a:lnTo>
                  <a:pt x="1704975" y="762000"/>
                </a:lnTo>
                <a:lnTo>
                  <a:pt x="1876425" y="781050"/>
                </a:lnTo>
                <a:lnTo>
                  <a:pt x="2171700" y="847725"/>
                </a:lnTo>
                <a:lnTo>
                  <a:pt x="2695575" y="942975"/>
                </a:lnTo>
                <a:lnTo>
                  <a:pt x="3343275" y="1038225"/>
                </a:lnTo>
                <a:lnTo>
                  <a:pt x="3848100" y="1085850"/>
                </a:lnTo>
                <a:lnTo>
                  <a:pt x="4267200" y="1114425"/>
                </a:lnTo>
                <a:lnTo>
                  <a:pt x="4486275" y="1162050"/>
                </a:lnTo>
                <a:lnTo>
                  <a:pt x="4638675" y="1238250"/>
                </a:lnTo>
                <a:lnTo>
                  <a:pt x="4752975" y="1323975"/>
                </a:lnTo>
                <a:lnTo>
                  <a:pt x="4838700" y="1476375"/>
                </a:lnTo>
                <a:lnTo>
                  <a:pt x="4876800" y="1590675"/>
                </a:lnTo>
                <a:lnTo>
                  <a:pt x="4876800" y="1733550"/>
                </a:lnTo>
                <a:lnTo>
                  <a:pt x="4886325" y="2219325"/>
                </a:lnTo>
              </a:path>
            </a:pathLst>
          </a:cu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E49326B9-08A0-490C-810E-A266932A0EBE}"/>
              </a:ext>
            </a:extLst>
          </p:cNvPr>
          <p:cNvSpPr/>
          <p:nvPr/>
        </p:nvSpPr>
        <p:spPr>
          <a:xfrm>
            <a:off x="5334486" y="3268989"/>
            <a:ext cx="295275" cy="142875"/>
          </a:xfrm>
          <a:custGeom>
            <a:avLst/>
            <a:gdLst>
              <a:gd name="connsiteX0" fmla="*/ 295275 w 295275"/>
              <a:gd name="connsiteY0" fmla="*/ 0 h 142875"/>
              <a:gd name="connsiteX1" fmla="*/ 0 w 295275"/>
              <a:gd name="connsiteY1" fmla="*/ 9525 h 142875"/>
              <a:gd name="connsiteX2" fmla="*/ 0 w 295275"/>
              <a:gd name="connsiteY2" fmla="*/ 38100 h 142875"/>
              <a:gd name="connsiteX3" fmla="*/ 95250 w 295275"/>
              <a:gd name="connsiteY3" fmla="*/ 57150 h 142875"/>
              <a:gd name="connsiteX4" fmla="*/ 209550 w 295275"/>
              <a:gd name="connsiteY4" fmla="*/ 57150 h 142875"/>
              <a:gd name="connsiteX5" fmla="*/ 209550 w 295275"/>
              <a:gd name="connsiteY5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275" h="142875">
                <a:moveTo>
                  <a:pt x="295275" y="0"/>
                </a:moveTo>
                <a:lnTo>
                  <a:pt x="0" y="9525"/>
                </a:lnTo>
                <a:lnTo>
                  <a:pt x="0" y="38100"/>
                </a:lnTo>
                <a:lnTo>
                  <a:pt x="95250" y="57150"/>
                </a:lnTo>
                <a:lnTo>
                  <a:pt x="209550" y="57150"/>
                </a:lnTo>
                <a:lnTo>
                  <a:pt x="209550" y="142875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786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C2A0A-BA74-2D79-4C31-CE89DBF2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Neem de tram naar de</a:t>
            </a:r>
            <a:br>
              <a:rPr lang="nl-NL"/>
            </a:br>
            <a:r>
              <a:rPr lang="nl-NL"/>
              <a:t>P+R Linkeroever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516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B722D0A0-7FEC-485E-A702-80AACDA59835}"/>
              </a:ext>
            </a:extLst>
          </p:cNvPr>
          <p:cNvSpPr txBox="1"/>
          <p:nvPr/>
        </p:nvSpPr>
        <p:spPr>
          <a:xfrm>
            <a:off x="7921141" y="1781624"/>
            <a:ext cx="4127498" cy="3693319"/>
          </a:xfrm>
          <a:prstGeom prst="rect">
            <a:avLst/>
          </a:prstGeom>
          <a:solidFill>
            <a:srgbClr val="8DD9C8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l-NL" b="1"/>
              <a:t>               Max. 10 min vanaf Groenplaats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F8F340E-5FEC-4885-9768-E5D41E5F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Welke tram nemen naar de werf? 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4AD07F1-B381-4BE3-A0CE-E7A65506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925"/>
            <a:ext cx="10515600" cy="4401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/>
              <a:t>Halte Regatta:</a:t>
            </a:r>
            <a:br>
              <a:rPr lang="nl-NL" sz="2400"/>
            </a:br>
            <a:br>
              <a:rPr lang="nl-NL" sz="2400"/>
            </a:br>
            <a:br>
              <a:rPr lang="nl-NL" sz="2400"/>
            </a:br>
            <a:br>
              <a:rPr lang="nl-NL" sz="2400"/>
            </a:br>
            <a:endParaRPr lang="nl-NL" sz="2400"/>
          </a:p>
          <a:p>
            <a:pPr marL="0" indent="0">
              <a:buNone/>
            </a:pPr>
            <a:r>
              <a:rPr lang="nl-NL" sz="2400"/>
              <a:t>Halte P+R Linkeroever</a:t>
            </a:r>
            <a:br>
              <a:rPr lang="nl-NL" sz="2400"/>
            </a:br>
            <a:br>
              <a:rPr lang="nl-NL" sz="2400"/>
            </a:br>
            <a:br>
              <a:rPr lang="nl-NL" sz="2400"/>
            </a:br>
            <a:endParaRPr lang="nl-NL" sz="2400"/>
          </a:p>
          <a:p>
            <a:pPr marL="0" indent="0">
              <a:buNone/>
            </a:pPr>
            <a:r>
              <a:rPr lang="nl-NL" sz="2400"/>
              <a:t>Halte P+R </a:t>
            </a:r>
            <a:r>
              <a:rPr lang="nl-NL" sz="2400" err="1"/>
              <a:t>Melsele</a:t>
            </a:r>
            <a:endParaRPr lang="nl-BE" sz="240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EE2D85B-5C24-4A98-9274-28A0EC2F4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5"/>
          <a:stretch/>
        </p:blipFill>
        <p:spPr bwMode="auto">
          <a:xfrm>
            <a:off x="203901" y="1397203"/>
            <a:ext cx="7543800" cy="4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600FE5-77CE-4C49-982F-76FD38E84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64" y="3922455"/>
            <a:ext cx="902151" cy="20763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B4D22DB-00FF-44B9-8492-C17F796DA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20" y="3800260"/>
            <a:ext cx="1395086" cy="24001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12160BCF-8A74-4663-8CFD-C8D15451C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1" y="3786299"/>
            <a:ext cx="253403" cy="142539"/>
          </a:xfrm>
          <a:prstGeom prst="rect">
            <a:avLst/>
          </a:prstGeom>
        </p:spPr>
      </p:pic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BC20404E-6929-4112-8874-DCE026296C3A}"/>
              </a:ext>
            </a:extLst>
          </p:cNvPr>
          <p:cNvCxnSpPr>
            <a:cxnSpLocks/>
          </p:cNvCxnSpPr>
          <p:nvPr/>
        </p:nvCxnSpPr>
        <p:spPr>
          <a:xfrm flipV="1">
            <a:off x="125711" y="4017065"/>
            <a:ext cx="7500981" cy="217683"/>
          </a:xfrm>
          <a:prstGeom prst="line">
            <a:avLst/>
          </a:prstGeom>
          <a:ln w="28575">
            <a:solidFill>
              <a:srgbClr val="FCEA64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8C9BC39D-144F-495B-8FB8-51EC22F7FF85}"/>
              </a:ext>
            </a:extLst>
          </p:cNvPr>
          <p:cNvCxnSpPr>
            <a:cxnSpLocks/>
          </p:cNvCxnSpPr>
          <p:nvPr/>
        </p:nvCxnSpPr>
        <p:spPr>
          <a:xfrm flipV="1">
            <a:off x="3434122" y="3964632"/>
            <a:ext cx="4192570" cy="12987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887763EF-57DC-44D8-8486-D298B67F5139}"/>
              </a:ext>
            </a:extLst>
          </p:cNvPr>
          <p:cNvCxnSpPr>
            <a:cxnSpLocks/>
          </p:cNvCxnSpPr>
          <p:nvPr/>
        </p:nvCxnSpPr>
        <p:spPr>
          <a:xfrm flipV="1">
            <a:off x="3434122" y="3912409"/>
            <a:ext cx="4192570" cy="12987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D8215355-DC32-48FD-8B17-E5B951AE336F}"/>
              </a:ext>
            </a:extLst>
          </p:cNvPr>
          <p:cNvSpPr/>
          <p:nvPr/>
        </p:nvSpPr>
        <p:spPr>
          <a:xfrm>
            <a:off x="8332733" y="2747718"/>
            <a:ext cx="377073" cy="21114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nl-BE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hthoek: afgeronde hoeken 46">
            <a:extLst>
              <a:ext uri="{FF2B5EF4-FFF2-40B4-BE49-F238E27FC236}">
                <a16:creationId xmlns:a16="http://schemas.microsoft.com/office/drawing/2014/main" id="{A4608F0E-3B97-49AA-98D2-55AEDDE7EDE7}"/>
              </a:ext>
            </a:extLst>
          </p:cNvPr>
          <p:cNvSpPr/>
          <p:nvPr/>
        </p:nvSpPr>
        <p:spPr>
          <a:xfrm>
            <a:off x="8342258" y="3086498"/>
            <a:ext cx="377073" cy="21114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nl-BE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036CCC6-9DF1-4383-9CBC-EADF49E02143}"/>
              </a:ext>
            </a:extLst>
          </p:cNvPr>
          <p:cNvSpPr txBox="1"/>
          <p:nvPr/>
        </p:nvSpPr>
        <p:spPr>
          <a:xfrm>
            <a:off x="8733626" y="2661308"/>
            <a:ext cx="33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iol" panose="02000506040000020003" pitchFamily="2" charset="0"/>
              </a:rPr>
              <a:t>Wijnegem - P+R Linkeroever</a:t>
            </a:r>
            <a:endParaRPr kumimoji="0" lang="nl-BE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iol" panose="02000506040000020003" pitchFamily="2" charset="0"/>
            </a:endParaRP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AA85A71C-2E21-4DE5-996B-8D2507243A07}"/>
              </a:ext>
            </a:extLst>
          </p:cNvPr>
          <p:cNvSpPr txBox="1"/>
          <p:nvPr/>
        </p:nvSpPr>
        <p:spPr>
          <a:xfrm>
            <a:off x="8742071" y="3002781"/>
            <a:ext cx="33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iol" panose="02000506040000020003" pitchFamily="2" charset="0"/>
              </a:rPr>
              <a:t>Eksterlaar - P+R Linkeroever</a:t>
            </a:r>
            <a:endParaRPr kumimoji="0" lang="nl-BE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iol" panose="02000506040000020003" pitchFamily="2" charset="0"/>
            </a:endParaRPr>
          </a:p>
        </p:txBody>
      </p:sp>
      <p:sp>
        <p:nvSpPr>
          <p:cNvPr id="51" name="Rechthoek: afgeronde hoeken 50">
            <a:extLst>
              <a:ext uri="{FF2B5EF4-FFF2-40B4-BE49-F238E27FC236}">
                <a16:creationId xmlns:a16="http://schemas.microsoft.com/office/drawing/2014/main" id="{A9289B25-D462-4EA3-9EAE-C6E2E0BC485A}"/>
              </a:ext>
            </a:extLst>
          </p:cNvPr>
          <p:cNvSpPr/>
          <p:nvPr/>
        </p:nvSpPr>
        <p:spPr>
          <a:xfrm>
            <a:off x="8332733" y="2402518"/>
            <a:ext cx="377073" cy="211141"/>
          </a:xfrm>
          <a:prstGeom prst="roundRect">
            <a:avLst/>
          </a:prstGeom>
          <a:solidFill>
            <a:srgbClr val="F8D9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nl-BE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B029BF01-08F1-4A04-B108-57CFC313C79D}"/>
              </a:ext>
            </a:extLst>
          </p:cNvPr>
          <p:cNvSpPr txBox="1"/>
          <p:nvPr/>
        </p:nvSpPr>
        <p:spPr>
          <a:xfrm>
            <a:off x="8742071" y="2333169"/>
            <a:ext cx="33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iol" panose="02000506040000020003" pitchFamily="2" charset="0"/>
              </a:rPr>
              <a:t>P+R Merksem - P+R </a:t>
            </a:r>
            <a:r>
              <a:rPr kumimoji="0" lang="nl-NL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iol" panose="02000506040000020003" pitchFamily="2" charset="0"/>
              </a:rPr>
              <a:t>Melsele</a:t>
            </a: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iol" panose="02000506040000020003" pitchFamily="2" charset="0"/>
              </a:rPr>
              <a:t> </a:t>
            </a:r>
            <a:endParaRPr kumimoji="0" lang="nl-BE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iol" panose="02000506040000020003" pitchFamily="2" charset="0"/>
            </a:endParaRPr>
          </a:p>
        </p:txBody>
      </p:sp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42D4759D-EC1C-40E9-ABD9-6331BEA27E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98644"/>
              </p:ext>
            </p:extLst>
          </p:nvPr>
        </p:nvGraphicFramePr>
        <p:xfrm>
          <a:off x="10997716" y="362684"/>
          <a:ext cx="88582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885657" imgH="866482" progId="AcroExch.Document.DC">
                  <p:embed/>
                </p:oleObj>
              </mc:Choice>
              <mc:Fallback>
                <p:oleObj name="Acrobat Document" r:id="rId7" imgW="885657" imgH="866482" progId="AcroExch.Document.DC">
                  <p:embed/>
                  <p:pic>
                    <p:nvPicPr>
                      <p:cNvPr id="75" name="Object 74">
                        <a:extLst>
                          <a:ext uri="{FF2B5EF4-FFF2-40B4-BE49-F238E27FC236}">
                            <a16:creationId xmlns:a16="http://schemas.microsoft.com/office/drawing/2014/main" id="{42D4759D-EC1C-40E9-ABD9-6331BEA27E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97716" y="362684"/>
                        <a:ext cx="885825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Afbeelding 33">
            <a:extLst>
              <a:ext uri="{FF2B5EF4-FFF2-40B4-BE49-F238E27FC236}">
                <a16:creationId xmlns:a16="http://schemas.microsoft.com/office/drawing/2014/main" id="{0D5457EE-F545-4060-812D-7B79CA545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576" y="4329358"/>
            <a:ext cx="274546" cy="280804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3D6A09C1-1465-4914-9F2D-113DB0B224F5}"/>
              </a:ext>
            </a:extLst>
          </p:cNvPr>
          <p:cNvSpPr/>
          <p:nvPr/>
        </p:nvSpPr>
        <p:spPr>
          <a:xfrm>
            <a:off x="3057525" y="4171950"/>
            <a:ext cx="295275" cy="142875"/>
          </a:xfrm>
          <a:custGeom>
            <a:avLst/>
            <a:gdLst>
              <a:gd name="connsiteX0" fmla="*/ 295275 w 295275"/>
              <a:gd name="connsiteY0" fmla="*/ 0 h 142875"/>
              <a:gd name="connsiteX1" fmla="*/ 0 w 295275"/>
              <a:gd name="connsiteY1" fmla="*/ 9525 h 142875"/>
              <a:gd name="connsiteX2" fmla="*/ 0 w 295275"/>
              <a:gd name="connsiteY2" fmla="*/ 38100 h 142875"/>
              <a:gd name="connsiteX3" fmla="*/ 95250 w 295275"/>
              <a:gd name="connsiteY3" fmla="*/ 57150 h 142875"/>
              <a:gd name="connsiteX4" fmla="*/ 209550 w 295275"/>
              <a:gd name="connsiteY4" fmla="*/ 57150 h 142875"/>
              <a:gd name="connsiteX5" fmla="*/ 209550 w 295275"/>
              <a:gd name="connsiteY5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275" h="142875">
                <a:moveTo>
                  <a:pt x="295275" y="0"/>
                </a:moveTo>
                <a:lnTo>
                  <a:pt x="0" y="9525"/>
                </a:lnTo>
                <a:lnTo>
                  <a:pt x="0" y="38100"/>
                </a:lnTo>
                <a:lnTo>
                  <a:pt x="95250" y="57150"/>
                </a:lnTo>
                <a:lnTo>
                  <a:pt x="209550" y="57150"/>
                </a:lnTo>
                <a:lnTo>
                  <a:pt x="209550" y="142875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543F3D5C-737C-4966-AF08-BE2C22A385B7}"/>
              </a:ext>
            </a:extLst>
          </p:cNvPr>
          <p:cNvCxnSpPr>
            <a:cxnSpLocks/>
          </p:cNvCxnSpPr>
          <p:nvPr/>
        </p:nvCxnSpPr>
        <p:spPr>
          <a:xfrm>
            <a:off x="8397360" y="3710194"/>
            <a:ext cx="321971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kstvak 38">
            <a:extLst>
              <a:ext uri="{FF2B5EF4-FFF2-40B4-BE49-F238E27FC236}">
                <a16:creationId xmlns:a16="http://schemas.microsoft.com/office/drawing/2014/main" id="{500E8EAE-6717-418E-B904-673DCDE28A7F}"/>
              </a:ext>
            </a:extLst>
          </p:cNvPr>
          <p:cNvSpPr txBox="1"/>
          <p:nvPr/>
        </p:nvSpPr>
        <p:spPr>
          <a:xfrm>
            <a:off x="8742071" y="3533762"/>
            <a:ext cx="333769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iol" panose="02000506040000020003" pitchFamily="2" charset="0"/>
              </a:rPr>
              <a:t>Wandelroute vanaf tramhalte naar de werf (5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Wandel vanuit de P+R naar de ventweg aan de voetbalterreinen van FC Turk Sport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 via poort 101 naar het onthaalpaviljoen in het werfdorp.</a:t>
            </a:r>
            <a:r>
              <a:rPr lang="nl-BE" sz="1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kumimoji="0" lang="nl-BE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iol" panose="02000506040000020003" pitchFamily="2" charset="0"/>
            </a:endParaRP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E451E3A4-14ED-4E6E-A49D-6E0FBBBB2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502" y="6146198"/>
            <a:ext cx="1317287" cy="434605"/>
          </a:xfrm>
          <a:prstGeom prst="rect">
            <a:avLst/>
          </a:prstGeom>
        </p:spPr>
      </p:pic>
      <p:pic>
        <p:nvPicPr>
          <p:cNvPr id="16" name="Graphic 15" descr="Naar rechts wijzende wijsvinger met handrug silhouet">
            <a:extLst>
              <a:ext uri="{FF2B5EF4-FFF2-40B4-BE49-F238E27FC236}">
                <a16:creationId xmlns:a16="http://schemas.microsoft.com/office/drawing/2014/main" id="{75C205FC-231F-4AFB-BB23-B18B5BD44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26700" y="1730971"/>
            <a:ext cx="541319" cy="5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C2A0A-BA74-2D79-4C31-CE89DBF2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Veiligheid tijdens het werfbezoek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908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7AFA4E2-D310-4020-9990-2F57AC57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" b="18081"/>
          <a:stretch/>
        </p:blipFill>
        <p:spPr>
          <a:xfrm>
            <a:off x="0" y="-969264"/>
            <a:ext cx="12192000" cy="6858000"/>
          </a:xfrm>
          <a:prstGeom prst="rect">
            <a:avLst/>
          </a:prstGeom>
          <a:solidFill>
            <a:srgbClr val="F2F2F2">
              <a:alpha val="80000"/>
            </a:srgbClr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1EB9288-E796-48B5-9D6E-02E8981949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2F2F2">
              <a:alpha val="80000"/>
            </a:srgbClr>
          </a:solidFill>
        </p:spPr>
        <p:txBody>
          <a:bodyPr/>
          <a:lstStyle/>
          <a:p>
            <a:r>
              <a:rPr lang="nl-NL"/>
              <a:t>Covid 19-afspraken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A86AD3-DFDD-40E2-9112-590798EB2D7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2F2F2">
              <a:alpha val="8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nl-NL" sz="1600" b="1" dirty="0">
                <a:solidFill>
                  <a:srgbClr val="E02C16"/>
                </a:solidFill>
              </a:rPr>
              <a:t>Covid 19 is helaas nog niet definitief voorbij. </a:t>
            </a:r>
            <a:r>
              <a:rPr lang="nl-NL" sz="1600" b="1" u="sng" dirty="0">
                <a:solidFill>
                  <a:srgbClr val="E02C16"/>
                </a:solidFill>
              </a:rPr>
              <a:t>Met deze maatregelen houden we elkaar gezond</a:t>
            </a:r>
            <a:r>
              <a:rPr lang="nl-NL" sz="1600" b="1" dirty="0">
                <a:solidFill>
                  <a:srgbClr val="E02C16"/>
                </a:solidFill>
              </a:rPr>
              <a:t>. </a:t>
            </a:r>
          </a:p>
          <a:p>
            <a:pPr marL="0" indent="0">
              <a:buNone/>
            </a:pPr>
            <a:endParaRPr lang="nl-NL" sz="1600" dirty="0"/>
          </a:p>
          <a:p>
            <a:r>
              <a:rPr lang="nl-NL" sz="1600" dirty="0"/>
              <a:t>Mondmaskers zijn niet langer verplicht op het openbaar vervoer, maar mag je uiteraard altijd voor je eigen veiligheid meenemen.</a:t>
            </a:r>
          </a:p>
          <a:p>
            <a:endParaRPr lang="nl-NL" sz="1600" dirty="0"/>
          </a:p>
          <a:p>
            <a:pPr marL="0" indent="0">
              <a:buNone/>
            </a:pPr>
            <a:r>
              <a:rPr lang="nl-NL" sz="1600" b="1" dirty="0"/>
              <a:t>We vragen ook extra aandacht voor volgende maatregelen!</a:t>
            </a:r>
          </a:p>
          <a:p>
            <a:r>
              <a:rPr lang="nl-NL" sz="1600" dirty="0"/>
              <a:t>Ontsmet regelmatig je handen.</a:t>
            </a:r>
          </a:p>
          <a:p>
            <a:r>
              <a:rPr lang="nl-NL" sz="1600" dirty="0"/>
              <a:t>Respecteer de nies- en hoesthygiëne: nies of hoest in een papieren zakdoek die je weggooit of in je </a:t>
            </a:r>
            <a:r>
              <a:rPr lang="nl-NL" sz="1600" dirty="0" err="1"/>
              <a:t>elleboog</a:t>
            </a:r>
            <a:r>
              <a:rPr lang="nl-NL" sz="1600" dirty="0"/>
              <a:t>, en was nadien je handen.</a:t>
            </a:r>
          </a:p>
          <a:p>
            <a:r>
              <a:rPr lang="nl-NL" sz="1600" dirty="0"/>
              <a:t>Ben je ziek of vertoon je symptomen van Covid? Blijf dan thuis om je mede-bezoekers te beschermen.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D9B872-3094-4CF9-8DD6-13AFFD6DB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42" y="6146198"/>
            <a:ext cx="1317287" cy="43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76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84B838F-06C4-4C9C-BCE8-D7C5E5054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-967982"/>
            <a:ext cx="12191980" cy="68567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8A374D5-C77F-41FD-A74C-E3E6B01B157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2F2F2">
              <a:alpha val="80000"/>
            </a:srgbClr>
          </a:solidFill>
        </p:spPr>
        <p:txBody>
          <a:bodyPr/>
          <a:lstStyle/>
          <a:p>
            <a:r>
              <a:rPr lang="nl-NL"/>
              <a:t>Veiligheid op de werf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0B3A7D-854B-4325-9046-15AB4435F9F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2F2F2">
              <a:alpha val="80000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br>
              <a:rPr lang="nl-NL" sz="2100" b="1">
                <a:solidFill>
                  <a:srgbClr val="E02C16"/>
                </a:solidFill>
              </a:rPr>
            </a:br>
            <a:r>
              <a:rPr lang="nl-NL" sz="2100" b="1">
                <a:solidFill>
                  <a:srgbClr val="E02C16"/>
                </a:solidFill>
              </a:rPr>
              <a:t>Helpen jullie mee onze werf </a:t>
            </a:r>
            <a:r>
              <a:rPr lang="nl-NL" sz="2100" b="1" u="sng">
                <a:solidFill>
                  <a:srgbClr val="E02C16"/>
                </a:solidFill>
              </a:rPr>
              <a:t>vrij van ongevallen </a:t>
            </a:r>
            <a:r>
              <a:rPr lang="nl-NL" sz="2100" b="1">
                <a:solidFill>
                  <a:srgbClr val="E02C16"/>
                </a:solidFill>
              </a:rPr>
              <a:t>te houden? </a:t>
            </a:r>
          </a:p>
          <a:p>
            <a:r>
              <a:rPr lang="nl-NL" sz="2100"/>
              <a:t>Blijf in groep en volg je gids: wijk niet af van het parcours.</a:t>
            </a:r>
          </a:p>
          <a:p>
            <a:r>
              <a:rPr lang="nl-NL" sz="2100"/>
              <a:t>Let op waar je loopt: pas op voor uitglijden en vallen.</a:t>
            </a:r>
          </a:p>
          <a:p>
            <a:r>
              <a:rPr lang="nl-NL" sz="2100"/>
              <a:t>Blijf op ruime afstand van zwaar bouwmateriaal. </a:t>
            </a:r>
          </a:p>
          <a:p>
            <a:r>
              <a:rPr lang="nl-NL" sz="2100"/>
              <a:t>Wees alert op werfverkeer en –activiteiten.</a:t>
            </a:r>
          </a:p>
          <a:p>
            <a:r>
              <a:rPr lang="nl-NL" sz="2100">
                <a:latin typeface="Open Sans Light"/>
                <a:ea typeface="Open Sans Light"/>
                <a:cs typeface="Open Sans Light"/>
              </a:rPr>
              <a:t>Kleed je praktisch op een werfbezoek. </a:t>
            </a:r>
          </a:p>
          <a:p>
            <a:r>
              <a:rPr lang="nl-NL" sz="2100">
                <a:latin typeface="Open Sans Light"/>
                <a:ea typeface="Open Sans Light"/>
                <a:cs typeface="Open Sans Light"/>
              </a:rPr>
              <a:t>Roken, eten en drinken is niet toegestaan. </a:t>
            </a:r>
            <a:br>
              <a:rPr lang="nl-NL" sz="2100">
                <a:latin typeface="Open Sans Light"/>
                <a:ea typeface="Open Sans Light"/>
                <a:cs typeface="Open Sans Light"/>
              </a:rPr>
            </a:br>
            <a:endParaRPr lang="nl-NL" sz="2100">
              <a:latin typeface="Open Sans Light"/>
              <a:ea typeface="Open Sans Light"/>
              <a:cs typeface="Open Sans Light"/>
            </a:endParaRPr>
          </a:p>
          <a:p>
            <a:pPr marL="0" indent="0">
              <a:buNone/>
            </a:pPr>
            <a:r>
              <a:rPr lang="nl-NL" sz="2100" b="1">
                <a:solidFill>
                  <a:srgbClr val="E02C16"/>
                </a:solidFill>
              </a:rPr>
              <a:t>Persoonlijke beschermingsmiddelen (</a:t>
            </a:r>
            <a:r>
              <a:rPr lang="nl-NL" sz="2100" b="1" err="1">
                <a:solidFill>
                  <a:srgbClr val="E02C16"/>
                </a:solidFill>
              </a:rPr>
              <a:t>pbm’s</a:t>
            </a:r>
            <a:r>
              <a:rPr lang="nl-NL" sz="2100" b="1">
                <a:solidFill>
                  <a:srgbClr val="E02C16"/>
                </a:solidFill>
              </a:rPr>
              <a:t>)</a:t>
            </a:r>
          </a:p>
          <a:p>
            <a:r>
              <a:rPr lang="nl-NL" sz="2100"/>
              <a:t>Breng bij voorkeur je eigen veiligheidsschoenen mee.</a:t>
            </a:r>
          </a:p>
          <a:p>
            <a:r>
              <a:rPr lang="nl-NL" sz="2100"/>
              <a:t>Wij voorzien hesjes en helmen voor elke bezoeker. </a:t>
            </a:r>
          </a:p>
          <a:p>
            <a:pPr marL="0" indent="0">
              <a:buNone/>
            </a:pPr>
            <a:br>
              <a:rPr lang="nl-NL" sz="2100">
                <a:solidFill>
                  <a:srgbClr val="E02C16"/>
                </a:solidFill>
              </a:rPr>
            </a:br>
            <a:r>
              <a:rPr lang="nl-NL" sz="2300" b="1"/>
              <a:t>Geen eigen veiligheidsschoenen? </a:t>
            </a:r>
            <a:r>
              <a:rPr lang="nl-NL" sz="2300" b="1" u="sng"/>
              <a:t>Reserveer dan je maat via de aanwezigheidslijst </a:t>
            </a:r>
            <a:r>
              <a:rPr lang="nl-NL" sz="2300" b="1"/>
              <a:t>die je verantwoordelijke ons bezorgt.</a:t>
            </a:r>
          </a:p>
          <a:p>
            <a:pPr marL="0" indent="0">
              <a:buNone/>
            </a:pPr>
            <a:endParaRPr lang="nl-NL" sz="2600"/>
          </a:p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46101B-031E-4527-9DC3-0D406905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42" y="6146198"/>
            <a:ext cx="1317287" cy="43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54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6241C51-5D08-46F1-B5E5-C90BAD82A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33"/>
          <a:stretch/>
        </p:blipFill>
        <p:spPr>
          <a:xfrm>
            <a:off x="0" y="0"/>
            <a:ext cx="12192000" cy="58887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B5595B-C696-46ED-96BF-41D191BD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277" cy="1325563"/>
          </a:xfrm>
          <a:solidFill>
            <a:srgbClr val="F2F2F2">
              <a:alpha val="80000"/>
            </a:srgbClr>
          </a:solidFill>
        </p:spPr>
        <p:txBody>
          <a:bodyPr/>
          <a:lstStyle/>
          <a:p>
            <a:r>
              <a:rPr lang="nl-NL">
                <a:latin typeface="Raleway Black"/>
              </a:rPr>
              <a:t>Wat met PFOS tijdens het werfbezoek?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869C2D-0D5E-4B70-B97A-004D75FB8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25277" cy="4063111"/>
          </a:xfrm>
          <a:solidFill>
            <a:srgbClr val="F2F2F2">
              <a:alpha val="80000"/>
            </a:srgb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nl-NL" sz="1600">
                <a:solidFill>
                  <a:srgbClr val="E02C16"/>
                </a:solidFill>
                <a:latin typeface="Open Sans Light"/>
                <a:ea typeface="Open Sans Light"/>
                <a:cs typeface="Open Sans Light"/>
              </a:rPr>
            </a:br>
            <a:r>
              <a:rPr lang="nl-NL" sz="1600" b="1">
                <a:solidFill>
                  <a:srgbClr val="E02C16"/>
                </a:solidFill>
                <a:latin typeface="Open Sans Light"/>
                <a:ea typeface="Open Sans Light"/>
                <a:cs typeface="Open Sans Light"/>
              </a:rPr>
              <a:t>Lantis en Rinkoniên garanderen de veiligheid van hun werknemers en bezoekers op de werf.</a:t>
            </a:r>
            <a:endParaRPr lang="nl-NL" sz="1600" b="1">
              <a:solidFill>
                <a:srgbClr val="E02C16"/>
              </a:solidFill>
            </a:endParaRPr>
          </a:p>
          <a:p>
            <a:r>
              <a:rPr lang="nl-NL" sz="1600"/>
              <a:t>Onze werken worden voortdurend gemeten en gemonitord.</a:t>
            </a:r>
          </a:p>
          <a:p>
            <a:r>
              <a:rPr lang="nl-BE" sz="1600"/>
              <a:t>Bezoekers mogen enkel onder begeleiding van een gids in het PFOS-gebied aan de E34 komen. </a:t>
            </a:r>
          </a:p>
          <a:p>
            <a:r>
              <a:rPr lang="nl-BE" sz="1600">
                <a:latin typeface="Open Sans Light"/>
                <a:ea typeface="Open Sans Light"/>
                <a:cs typeface="Open Sans Light"/>
              </a:rPr>
              <a:t>Eet, drink en rook niet op de werf: PFOS is gevaarlijk als je het via de mond inslikt. Respecteer daarom de handhygiëne.</a:t>
            </a:r>
            <a:br>
              <a:rPr lang="nl-BE" sz="1600">
                <a:latin typeface="Open Sans Light"/>
                <a:ea typeface="Open Sans Light"/>
                <a:cs typeface="Open Sans Light"/>
              </a:rPr>
            </a:br>
            <a:endParaRPr lang="nl-BE" sz="1600"/>
          </a:p>
          <a:p>
            <a:pPr marL="0" indent="0">
              <a:buNone/>
            </a:pPr>
            <a:r>
              <a:rPr lang="nl-BE" sz="1800" b="1">
                <a:latin typeface="Open Sans Light"/>
                <a:ea typeface="Open Sans Light"/>
                <a:cs typeface="Open Sans Light"/>
              </a:rPr>
              <a:t>Weetje! </a:t>
            </a:r>
            <a:r>
              <a:rPr lang="nl-BE" sz="1800">
                <a:latin typeface="Open Sans Light"/>
                <a:ea typeface="Open Sans Light"/>
                <a:cs typeface="Open Sans Light"/>
              </a:rPr>
              <a:t>Niet elke zandhoop bevat PFOS. We moeten immers heel wat propere grond elders halen voor onder meer de aanleg van geluidsbermen en de landhoofden van bruggen.</a:t>
            </a:r>
            <a:endParaRPr lang="nl-BE" sz="1800"/>
          </a:p>
          <a:p>
            <a:endParaRPr lang="nl-NL"/>
          </a:p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26F4CE-CAC4-4142-BBC8-465628482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02" y="6146198"/>
            <a:ext cx="1317287" cy="43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29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67E8E1-54A2-4A64-ADF5-1681ED99E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83" b="7508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016E114-92EE-4504-85C3-9879FA3BBB0C}"/>
              </a:ext>
            </a:extLst>
          </p:cNvPr>
          <p:cNvSpPr txBox="1"/>
          <p:nvPr/>
        </p:nvSpPr>
        <p:spPr>
          <a:xfrm>
            <a:off x="0" y="2585884"/>
            <a:ext cx="12192000" cy="2031325"/>
          </a:xfrm>
          <a:prstGeom prst="rect">
            <a:avLst/>
          </a:prstGeom>
          <a:solidFill>
            <a:srgbClr val="0D273E">
              <a:alpha val="80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nl-NL" b="1">
              <a:solidFill>
                <a:schemeClr val="bg1"/>
              </a:solidFill>
              <a:latin typeface="Raleway Black" panose="020B0503030101060003" pitchFamily="34" charset="77"/>
              <a:ea typeface="+mj-ea"/>
              <a:cs typeface="+mj-cs"/>
            </a:endParaRPr>
          </a:p>
          <a:p>
            <a:pPr algn="ctr"/>
            <a:r>
              <a:rPr lang="nl-NL" sz="5400" b="1">
                <a:solidFill>
                  <a:schemeClr val="bg1"/>
                </a:solidFill>
                <a:latin typeface="Raleway Black"/>
                <a:ea typeface="+mj-ea"/>
                <a:cs typeface="+mj-cs"/>
              </a:rPr>
              <a:t>Bovenal: geef je ogen de kost </a:t>
            </a:r>
            <a:endParaRPr lang="nl-NL" sz="5400" b="1">
              <a:solidFill>
                <a:schemeClr val="bg1"/>
              </a:solidFill>
              <a:latin typeface="Raleway Black" panose="020B0503030101060003" pitchFamily="34" charset="77"/>
              <a:ea typeface="+mj-ea"/>
              <a:cs typeface="+mj-cs"/>
            </a:endParaRPr>
          </a:p>
          <a:p>
            <a:pPr algn="ctr"/>
            <a:r>
              <a:rPr lang="nl-NL" sz="5400" b="1">
                <a:solidFill>
                  <a:schemeClr val="bg1"/>
                </a:solidFill>
                <a:latin typeface="Raleway Black"/>
                <a:ea typeface="+mj-ea"/>
                <a:cs typeface="+mj-cs"/>
              </a:rPr>
              <a:t>en geniet van de werfsafari !</a:t>
            </a:r>
            <a:endParaRPr lang="nl-BE" b="1">
              <a:solidFill>
                <a:schemeClr val="bg1"/>
              </a:solidFill>
              <a:latin typeface="Raleway Blac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655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3ECBC-7D94-2261-1F84-36DB3413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9E62AD-A7FF-08AB-A724-D507EC0CB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/>
              <a:t>Adres en routebeschrijving naar de parking van het werfdorp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Of parkeer op de P+R Linkeroever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Welke tram nemen naar de werf?</a:t>
            </a:r>
          </a:p>
          <a:p>
            <a:pPr marL="514350" indent="-514350">
              <a:buFont typeface="+mj-lt"/>
              <a:buAutoNum type="arabicPeriod"/>
            </a:pPr>
            <a:r>
              <a:rPr lang="nl-BE"/>
              <a:t>Veiligheid tijdens het werfbezoek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333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C2A0A-BA74-2D79-4C31-CE89DBF2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Adres en routebeschrijving naar het werfdorp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894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34C6A-C266-456D-8CCD-79C8CC75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nl-NL"/>
              <a:t>Adres en routebeschrijving naar de werf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396A52-A503-4579-B44D-2E3DA168F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4818"/>
            <a:ext cx="11153775" cy="442162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nl-NL" sz="1300" b="1"/>
              <a:t>Adres:	</a:t>
            </a:r>
            <a:r>
              <a:rPr lang="nl-NL" sz="1300"/>
              <a:t>Keet ‘t Zand Rinkoniên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l-NL" sz="1300"/>
              <a:t>	</a:t>
            </a:r>
            <a:r>
              <a:rPr lang="nl-NL" sz="1300" b="1"/>
              <a:t>Onthaalpaviljoen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l-NL" sz="1300"/>
              <a:t>	</a:t>
            </a:r>
            <a:r>
              <a:rPr lang="nl-NL" sz="1300" err="1"/>
              <a:t>Blancefloerlaan</a:t>
            </a:r>
            <a:r>
              <a:rPr lang="nl-NL" sz="1300"/>
              <a:t> 501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l-NL" sz="1300"/>
              <a:t>	2050 Linkeroever</a:t>
            </a:r>
          </a:p>
          <a:p>
            <a:pPr marL="0" indent="0">
              <a:buNone/>
            </a:pPr>
            <a:r>
              <a:rPr lang="nl-NL" sz="1200" b="1"/>
              <a:t>Routebeschrijving:</a:t>
            </a:r>
          </a:p>
          <a:p>
            <a:pPr lvl="2"/>
            <a:r>
              <a:rPr lang="nl-NL" sz="1200"/>
              <a:t>Het werfketenpark is met de fiets bereikbaar via de </a:t>
            </a:r>
            <a:r>
              <a:rPr lang="nl-NL" sz="1200" err="1"/>
              <a:t>Blancefloerlaan</a:t>
            </a:r>
            <a:r>
              <a:rPr lang="nl-NL" sz="1200"/>
              <a:t>. Rij via de ventweg aan de voetbalterreinen van FC Turk Sport naar poort 101. Daar fiets je het werfdorp in.</a:t>
            </a:r>
          </a:p>
          <a:p>
            <a:pPr lvl="2"/>
            <a:endParaRPr lang="nl-NL" sz="800"/>
          </a:p>
          <a:p>
            <a:pPr lvl="2"/>
            <a:r>
              <a:rPr lang="nl-NL" sz="1200"/>
              <a:t>Neem tram 3, 5 of 9 of bus 81, 82, 83 of 85 en stap af aan de halte P+R Linkeroever aan het nieuwe P+R-gebouw op de </a:t>
            </a:r>
            <a:r>
              <a:rPr lang="nl-NL" sz="1200" err="1"/>
              <a:t>Blancefloerlaan</a:t>
            </a:r>
            <a:r>
              <a:rPr lang="nl-NL" sz="1200"/>
              <a:t>. Ga naar de ventweg aan de voetbalterreinen van FC Turk Sport om via poort 101 naar het werfdorp te wandelen.</a:t>
            </a:r>
          </a:p>
          <a:p>
            <a:pPr lvl="2"/>
            <a:endParaRPr lang="nl-NL" sz="800"/>
          </a:p>
          <a:p>
            <a:pPr lvl="2"/>
            <a:r>
              <a:rPr lang="nl-NL" sz="1200" u="sng">
                <a:solidFill>
                  <a:srgbClr val="F571E2"/>
                </a:solidFill>
              </a:rPr>
              <a:t>Via E17 vanuit Gent</a:t>
            </a:r>
            <a:r>
              <a:rPr lang="nl-NL" sz="1200"/>
              <a:t>: 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nl-NL" sz="1200"/>
              <a:t>Neem afrit 17 Zwijndrecht en rij de tunnel onder de E17 door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nl-NL" sz="1200"/>
              <a:t>Rij rechts via de verbindingsweg naar de P+R Linkeroever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nl-NL" sz="1200"/>
              <a:t>Rij voorbij de P+R onder de brug door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nl-NL" sz="1200"/>
              <a:t>Neem links de N70/</a:t>
            </a:r>
            <a:r>
              <a:rPr lang="nl-NL" sz="1200" err="1"/>
              <a:t>Blancefloerlaan</a:t>
            </a:r>
            <a:r>
              <a:rPr lang="nl-NL" sz="1200"/>
              <a:t> richting Zwijndrecht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nl-NL" sz="1200"/>
              <a:t>Keer ter hoogte van de Dwarslaan terug naar Antwerpen (180°) 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nl-NL" sz="1200"/>
              <a:t>Neem de ventweg aan de voetbalterreinen van FC Turk Sport. 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nl-NL" sz="1200"/>
              <a:t>Rij door poort 101 naar het werfketenpark.</a:t>
            </a:r>
            <a:endParaRPr lang="nl-BE" sz="1200"/>
          </a:p>
          <a:p>
            <a:pPr lvl="2"/>
            <a:r>
              <a:rPr lang="nl-NL" sz="1200" u="sng">
                <a:solidFill>
                  <a:srgbClr val="00B0F0"/>
                </a:solidFill>
              </a:rPr>
              <a:t>Via R1 vanuit Antwerpen</a:t>
            </a:r>
            <a:r>
              <a:rPr lang="nl-NL" sz="1200"/>
              <a:t>: </a:t>
            </a:r>
          </a:p>
          <a:p>
            <a:pPr lvl="3"/>
            <a:r>
              <a:rPr lang="nl-NL" sz="1200"/>
              <a:t>Neem afrit 6 Linkeroever. Rij via de N70/</a:t>
            </a:r>
            <a:r>
              <a:rPr lang="nl-NL" sz="1200" err="1"/>
              <a:t>Blancefloerlaan</a:t>
            </a:r>
            <a:r>
              <a:rPr lang="nl-NL" sz="1200"/>
              <a:t> naar Zwijndrecht. Sluit aan de Dwarslaan aan op de roze route.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732D09-0AD1-4563-BB2A-8EF5EF2B8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46" y="4021951"/>
            <a:ext cx="672812" cy="5285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6868E6-9B50-4E3F-AED6-F86169233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46" y="2850719"/>
            <a:ext cx="580265" cy="4206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72003BD-B981-43F0-818D-47034476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719" y="3403298"/>
            <a:ext cx="507333" cy="4867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44156B-121C-4989-9CCC-312562945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49" y="3414478"/>
            <a:ext cx="464519" cy="482385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61E1D28-A32B-4FC7-95CE-3178C1B82F0F}"/>
              </a:ext>
            </a:extLst>
          </p:cNvPr>
          <p:cNvCxnSpPr/>
          <p:nvPr/>
        </p:nvCxnSpPr>
        <p:spPr>
          <a:xfrm>
            <a:off x="957208" y="3420856"/>
            <a:ext cx="180000" cy="0"/>
          </a:xfrm>
          <a:prstGeom prst="line">
            <a:avLst/>
          </a:prstGeom>
          <a:ln w="19050">
            <a:solidFill>
              <a:srgbClr val="8DD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3CC25F1-82A7-4AD2-B053-930A2C3AC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02" y="6146198"/>
            <a:ext cx="1317287" cy="4346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81001DE-5ACB-4A3F-8732-F38D75F32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778" y="1379941"/>
            <a:ext cx="275962" cy="31074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06E4248-FCC0-5300-FCB7-DC59B343AB2E}"/>
              </a:ext>
            </a:extLst>
          </p:cNvPr>
          <p:cNvSpPr txBox="1"/>
          <p:nvPr/>
        </p:nvSpPr>
        <p:spPr>
          <a:xfrm>
            <a:off x="6709549" y="3911190"/>
            <a:ext cx="5549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1200" u="sng"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Via E34 vanuit Waasland:</a:t>
            </a:r>
            <a:endParaRPr lang="nl-NL" sz="12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Neem afrit 8 Waaslandhaven-Oost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Neem op de kluifrotonde de verbindingsweg richting Zwijndrecht en de P+R Linkeroever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Rij voor de brug aan de P+R rechts de N70/</a:t>
            </a:r>
            <a:r>
              <a:rPr lang="nl-NL" sz="120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Blancefloerlaan</a:t>
            </a: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op naar Zwijndrecht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Sluit aan de Dwarslaan aan op de roze route.</a:t>
            </a:r>
          </a:p>
        </p:txBody>
      </p:sp>
    </p:spTree>
    <p:extLst>
      <p:ext uri="{BB962C8B-B14F-4D97-AF65-F5344CB8AC3E}">
        <p14:creationId xmlns:p14="http://schemas.microsoft.com/office/powerpoint/2010/main" val="15584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5DEA09-6EF4-422B-9845-86D051FC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A2E43E-E73D-4419-8752-2E8F37369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52" b="9152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6D801E2-E7D0-4730-8487-B58E29217E65}"/>
              </a:ext>
            </a:extLst>
          </p:cNvPr>
          <p:cNvSpPr txBox="1"/>
          <p:nvPr/>
        </p:nvSpPr>
        <p:spPr>
          <a:xfrm rot="17940000">
            <a:off x="2607830" y="44063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bg1">
                    <a:lumMod val="50000"/>
                  </a:schemeClr>
                </a:solidFill>
              </a:rPr>
              <a:t>Canadastraat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ACCFD27-98E8-4F25-8D0B-2DCCCE5DA06B}"/>
              </a:ext>
            </a:extLst>
          </p:cNvPr>
          <p:cNvSpPr txBox="1"/>
          <p:nvPr/>
        </p:nvSpPr>
        <p:spPr>
          <a:xfrm rot="-60000">
            <a:off x="6685685" y="2920484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err="1">
                <a:solidFill>
                  <a:schemeClr val="bg1">
                    <a:lumMod val="50000"/>
                  </a:schemeClr>
                </a:solidFill>
              </a:rPr>
              <a:t>Blancefloerlaan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4277145-FA5E-4470-A566-FCBEB71590A6}"/>
              </a:ext>
            </a:extLst>
          </p:cNvPr>
          <p:cNvSpPr txBox="1"/>
          <p:nvPr/>
        </p:nvSpPr>
        <p:spPr>
          <a:xfrm rot="5400000">
            <a:off x="8727397" y="2631414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bg1">
                    <a:lumMod val="50000"/>
                  </a:schemeClr>
                </a:solidFill>
              </a:rPr>
              <a:t>Halewijnlaan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41EF673-74AE-490F-B559-73411737E0D9}"/>
              </a:ext>
            </a:extLst>
          </p:cNvPr>
          <p:cNvSpPr txBox="1"/>
          <p:nvPr/>
        </p:nvSpPr>
        <p:spPr>
          <a:xfrm rot="19600614">
            <a:off x="4587288" y="4389052"/>
            <a:ext cx="1560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bg1">
                    <a:lumMod val="50000"/>
                  </a:schemeClr>
                </a:solidFill>
              </a:rPr>
              <a:t>Verbindingsweg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5FD626-4256-4477-B27E-A542D6160887}"/>
              </a:ext>
            </a:extLst>
          </p:cNvPr>
          <p:cNvSpPr txBox="1"/>
          <p:nvPr/>
        </p:nvSpPr>
        <p:spPr>
          <a:xfrm rot="202707">
            <a:off x="4646329" y="1842978"/>
            <a:ext cx="1560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bg1">
                    <a:lumMod val="50000"/>
                  </a:schemeClr>
                </a:solidFill>
              </a:rPr>
              <a:t>Verbindingsweg</a:t>
            </a:r>
            <a:endParaRPr lang="nl-BE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61DEC63-6825-47E1-AAE0-418BC6454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801" y="3574776"/>
            <a:ext cx="274546" cy="28080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0E8EF01-4EF1-4819-B114-25E09F934658}"/>
              </a:ext>
            </a:extLst>
          </p:cNvPr>
          <p:cNvSpPr txBox="1"/>
          <p:nvPr/>
        </p:nvSpPr>
        <p:spPr>
          <a:xfrm>
            <a:off x="456424" y="22918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tx1">
                    <a:lumMod val="65000"/>
                    <a:lumOff val="35000"/>
                  </a:schemeClr>
                </a:solidFill>
              </a:rPr>
              <a:t>ZELZATE</a:t>
            </a:r>
            <a:endParaRPr lang="nl-B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32494BC-75A6-42C2-AF1D-0FFDA8E978E5}"/>
              </a:ext>
            </a:extLst>
          </p:cNvPr>
          <p:cNvSpPr txBox="1"/>
          <p:nvPr/>
        </p:nvSpPr>
        <p:spPr>
          <a:xfrm>
            <a:off x="1289333" y="6566976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tx1">
                    <a:lumMod val="65000"/>
                    <a:lumOff val="35000"/>
                  </a:schemeClr>
                </a:solidFill>
              </a:rPr>
              <a:t>GENT</a:t>
            </a:r>
            <a:endParaRPr lang="nl-B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E12F2CA-8093-4993-A1BB-CC66AB86854B}"/>
              </a:ext>
            </a:extLst>
          </p:cNvPr>
          <p:cNvSpPr txBox="1"/>
          <p:nvPr/>
        </p:nvSpPr>
        <p:spPr>
          <a:xfrm>
            <a:off x="9396054" y="6566977"/>
            <a:ext cx="16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>
                <a:solidFill>
                  <a:schemeClr val="tx1">
                    <a:lumMod val="65000"/>
                    <a:lumOff val="35000"/>
                  </a:schemeClr>
                </a:solidFill>
              </a:rPr>
              <a:t>ANTWERPEN</a:t>
            </a:r>
            <a:endParaRPr lang="nl-B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C53952F0-4710-49A3-A188-2577C0EBF432}"/>
              </a:ext>
            </a:extLst>
          </p:cNvPr>
          <p:cNvCxnSpPr>
            <a:cxnSpLocks/>
          </p:cNvCxnSpPr>
          <p:nvPr/>
        </p:nvCxnSpPr>
        <p:spPr>
          <a:xfrm flipH="1">
            <a:off x="1846959" y="6641240"/>
            <a:ext cx="247236" cy="128469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B2BC0CE5-0207-43A0-AE1F-B8E004830148}"/>
              </a:ext>
            </a:extLst>
          </p:cNvPr>
          <p:cNvCxnSpPr>
            <a:cxnSpLocks/>
          </p:cNvCxnSpPr>
          <p:nvPr/>
        </p:nvCxnSpPr>
        <p:spPr>
          <a:xfrm>
            <a:off x="9224457" y="6387146"/>
            <a:ext cx="169303" cy="254094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6AFCB1E9-157F-4C43-9B43-82E0DB982AA9}"/>
              </a:ext>
            </a:extLst>
          </p:cNvPr>
          <p:cNvSpPr txBox="1"/>
          <p:nvPr/>
        </p:nvSpPr>
        <p:spPr>
          <a:xfrm>
            <a:off x="354215" y="1181538"/>
            <a:ext cx="161636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E34: via afrit 8 Waaslandhaven-Oost, verbindingsweg en N70/</a:t>
            </a:r>
            <a:r>
              <a:rPr lang="nl-NL" sz="900" err="1">
                <a:solidFill>
                  <a:schemeClr val="bg1">
                    <a:lumMod val="50000"/>
                  </a:schemeClr>
                </a:solidFill>
              </a:rPr>
              <a:t>Blancefloerlaan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2822D1C-9D2A-414F-89F1-1F7CA847ACD1}"/>
              </a:ext>
            </a:extLst>
          </p:cNvPr>
          <p:cNvSpPr txBox="1"/>
          <p:nvPr/>
        </p:nvSpPr>
        <p:spPr>
          <a:xfrm>
            <a:off x="8017166" y="4251092"/>
            <a:ext cx="1154542" cy="507831"/>
          </a:xfrm>
          <a:prstGeom prst="rect">
            <a:avLst/>
          </a:prstGeom>
          <a:solidFill>
            <a:srgbClr val="FFFFFF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R1: via afrit 6 Linkeroever en N70/</a:t>
            </a:r>
            <a:r>
              <a:rPr lang="nl-NL" sz="900" err="1">
                <a:solidFill>
                  <a:schemeClr val="bg1">
                    <a:lumMod val="50000"/>
                  </a:schemeClr>
                </a:solidFill>
              </a:rPr>
              <a:t>Blancefloerlaan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554860E-C0C9-43CB-A21D-4B493E08F395}"/>
              </a:ext>
            </a:extLst>
          </p:cNvPr>
          <p:cNvSpPr txBox="1"/>
          <p:nvPr/>
        </p:nvSpPr>
        <p:spPr>
          <a:xfrm>
            <a:off x="3514779" y="6164844"/>
            <a:ext cx="1565562" cy="507831"/>
          </a:xfrm>
          <a:prstGeom prst="rect">
            <a:avLst/>
          </a:prstGeom>
          <a:solidFill>
            <a:srgbClr val="FFFFFF"/>
          </a:solidFill>
          <a:ln w="19050">
            <a:solidFill>
              <a:srgbClr val="F571E2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E17: via afrit 17 Zwijndrecht, verbindingsweg en N70/</a:t>
            </a:r>
            <a:r>
              <a:rPr lang="nl-NL" sz="900" err="1">
                <a:solidFill>
                  <a:schemeClr val="bg1">
                    <a:lumMod val="50000"/>
                  </a:schemeClr>
                </a:solidFill>
              </a:rPr>
              <a:t>Blancefloerlaan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BF785BBD-E80F-4BD5-B8C0-BC0556C8F222}"/>
              </a:ext>
            </a:extLst>
          </p:cNvPr>
          <p:cNvSpPr/>
          <p:nvPr/>
        </p:nvSpPr>
        <p:spPr>
          <a:xfrm>
            <a:off x="1261287" y="1712765"/>
            <a:ext cx="3222129" cy="2941840"/>
          </a:xfrm>
          <a:custGeom>
            <a:avLst/>
            <a:gdLst>
              <a:gd name="connsiteX0" fmla="*/ 1603200 w 2932493"/>
              <a:gd name="connsiteY0" fmla="*/ 677 h 2347951"/>
              <a:gd name="connsiteX1" fmla="*/ 1603200 w 2932493"/>
              <a:gd name="connsiteY1" fmla="*/ 677 h 2347951"/>
              <a:gd name="connsiteX2" fmla="*/ 1461798 w 2932493"/>
              <a:gd name="connsiteY2" fmla="*/ 47811 h 2347951"/>
              <a:gd name="connsiteX3" fmla="*/ 1122433 w 2932493"/>
              <a:gd name="connsiteY3" fmla="*/ 76092 h 2347951"/>
              <a:gd name="connsiteX4" fmla="*/ 962177 w 2932493"/>
              <a:gd name="connsiteY4" fmla="*/ 104372 h 2347951"/>
              <a:gd name="connsiteX5" fmla="*/ 566251 w 2932493"/>
              <a:gd name="connsiteY5" fmla="*/ 113799 h 2347951"/>
              <a:gd name="connsiteX6" fmla="*/ 453130 w 2932493"/>
              <a:gd name="connsiteY6" fmla="*/ 160933 h 2347951"/>
              <a:gd name="connsiteX7" fmla="*/ 179752 w 2932493"/>
              <a:gd name="connsiteY7" fmla="*/ 349469 h 2347951"/>
              <a:gd name="connsiteX8" fmla="*/ 85484 w 2932493"/>
              <a:gd name="connsiteY8" fmla="*/ 481444 h 2347951"/>
              <a:gd name="connsiteX9" fmla="*/ 19497 w 2932493"/>
              <a:gd name="connsiteY9" fmla="*/ 632273 h 2347951"/>
              <a:gd name="connsiteX10" fmla="*/ 643 w 2932493"/>
              <a:gd name="connsiteY10" fmla="*/ 754822 h 2347951"/>
              <a:gd name="connsiteX11" fmla="*/ 57204 w 2932493"/>
              <a:gd name="connsiteY11" fmla="*/ 1009345 h 2347951"/>
              <a:gd name="connsiteX12" fmla="*/ 85484 w 2932493"/>
              <a:gd name="connsiteY12" fmla="*/ 1122467 h 2347951"/>
              <a:gd name="connsiteX13" fmla="*/ 160899 w 2932493"/>
              <a:gd name="connsiteY13" fmla="*/ 1320430 h 2347951"/>
              <a:gd name="connsiteX14" fmla="*/ 198606 w 2932493"/>
              <a:gd name="connsiteY14" fmla="*/ 1424125 h 2347951"/>
              <a:gd name="connsiteX15" fmla="*/ 255167 w 2932493"/>
              <a:gd name="connsiteY15" fmla="*/ 1622088 h 2347951"/>
              <a:gd name="connsiteX16" fmla="*/ 264594 w 2932493"/>
              <a:gd name="connsiteY16" fmla="*/ 1744636 h 2347951"/>
              <a:gd name="connsiteX17" fmla="*/ 274020 w 2932493"/>
              <a:gd name="connsiteY17" fmla="*/ 2018013 h 2347951"/>
              <a:gd name="connsiteX18" fmla="*/ 292874 w 2932493"/>
              <a:gd name="connsiteY18" fmla="*/ 2074574 h 2347951"/>
              <a:gd name="connsiteX19" fmla="*/ 537971 w 2932493"/>
              <a:gd name="connsiteY19" fmla="*/ 2272537 h 2347951"/>
              <a:gd name="connsiteX20" fmla="*/ 707653 w 2932493"/>
              <a:gd name="connsiteY20" fmla="*/ 2329098 h 2347951"/>
              <a:gd name="connsiteX21" fmla="*/ 830202 w 2932493"/>
              <a:gd name="connsiteY21" fmla="*/ 2347951 h 2347951"/>
              <a:gd name="connsiteX22" fmla="*/ 1018738 w 2932493"/>
              <a:gd name="connsiteY22" fmla="*/ 2319671 h 2347951"/>
              <a:gd name="connsiteX23" fmla="*/ 1094152 w 2932493"/>
              <a:gd name="connsiteY23" fmla="*/ 2310244 h 2347951"/>
              <a:gd name="connsiteX24" fmla="*/ 1216701 w 2932493"/>
              <a:gd name="connsiteY24" fmla="*/ 2281964 h 2347951"/>
              <a:gd name="connsiteX25" fmla="*/ 1499505 w 2932493"/>
              <a:gd name="connsiteY25" fmla="*/ 2244257 h 2347951"/>
              <a:gd name="connsiteX26" fmla="*/ 1895431 w 2932493"/>
              <a:gd name="connsiteY26" fmla="*/ 2055721 h 2347951"/>
              <a:gd name="connsiteX27" fmla="*/ 2197088 w 2932493"/>
              <a:gd name="connsiteY27" fmla="*/ 1952026 h 2347951"/>
              <a:gd name="connsiteX28" fmla="*/ 2423332 w 2932493"/>
              <a:gd name="connsiteY28" fmla="*/ 1904892 h 2347951"/>
              <a:gd name="connsiteX29" fmla="*/ 2517600 w 2932493"/>
              <a:gd name="connsiteY29" fmla="*/ 1895465 h 2347951"/>
              <a:gd name="connsiteX30" fmla="*/ 2772123 w 2932493"/>
              <a:gd name="connsiteY30" fmla="*/ 1923745 h 2347951"/>
              <a:gd name="connsiteX31" fmla="*/ 2800404 w 2932493"/>
              <a:gd name="connsiteY31" fmla="*/ 1952026 h 2347951"/>
              <a:gd name="connsiteX32" fmla="*/ 2856965 w 2932493"/>
              <a:gd name="connsiteY32" fmla="*/ 2008587 h 2347951"/>
              <a:gd name="connsiteX33" fmla="*/ 2922952 w 2932493"/>
              <a:gd name="connsiteY33" fmla="*/ 1895465 h 2347951"/>
              <a:gd name="connsiteX34" fmla="*/ 2922952 w 2932493"/>
              <a:gd name="connsiteY34" fmla="*/ 1697502 h 2347951"/>
              <a:gd name="connsiteX35" fmla="*/ 2847538 w 2932493"/>
              <a:gd name="connsiteY35" fmla="*/ 1471259 h 2347951"/>
              <a:gd name="connsiteX36" fmla="*/ 2790977 w 2932493"/>
              <a:gd name="connsiteY36" fmla="*/ 1254442 h 2347951"/>
              <a:gd name="connsiteX37" fmla="*/ 2734416 w 2932493"/>
              <a:gd name="connsiteY37" fmla="*/ 915077 h 2347951"/>
              <a:gd name="connsiteX38" fmla="*/ 2715563 w 2932493"/>
              <a:gd name="connsiteY38" fmla="*/ 641700 h 2347951"/>
              <a:gd name="connsiteX39" fmla="*/ 2385624 w 2932493"/>
              <a:gd name="connsiteY39" fmla="*/ 368323 h 2347951"/>
              <a:gd name="connsiteX40" fmla="*/ 2197088 w 2932493"/>
              <a:gd name="connsiteY40" fmla="*/ 226921 h 2347951"/>
              <a:gd name="connsiteX41" fmla="*/ 2159381 w 2932493"/>
              <a:gd name="connsiteY41" fmla="*/ 198640 h 2347951"/>
              <a:gd name="connsiteX42" fmla="*/ 2008552 w 2932493"/>
              <a:gd name="connsiteY42" fmla="*/ 132652 h 2347951"/>
              <a:gd name="connsiteX43" fmla="*/ 1886004 w 2932493"/>
              <a:gd name="connsiteY43" fmla="*/ 66665 h 2347951"/>
              <a:gd name="connsiteX44" fmla="*/ 1829443 w 2932493"/>
              <a:gd name="connsiteY44" fmla="*/ 47811 h 2347951"/>
              <a:gd name="connsiteX45" fmla="*/ 1678614 w 2932493"/>
              <a:gd name="connsiteY45" fmla="*/ 677 h 2347951"/>
              <a:gd name="connsiteX46" fmla="*/ 1556066 w 2932493"/>
              <a:gd name="connsiteY46" fmla="*/ 19531 h 2347951"/>
              <a:gd name="connsiteX47" fmla="*/ 1603200 w 2932493"/>
              <a:gd name="connsiteY47" fmla="*/ 677 h 2347951"/>
              <a:gd name="connsiteX0" fmla="*/ 1603200 w 2930237"/>
              <a:gd name="connsiteY0" fmla="*/ 677 h 2347951"/>
              <a:gd name="connsiteX1" fmla="*/ 1603200 w 2930237"/>
              <a:gd name="connsiteY1" fmla="*/ 677 h 2347951"/>
              <a:gd name="connsiteX2" fmla="*/ 1461798 w 2930237"/>
              <a:gd name="connsiteY2" fmla="*/ 47811 h 2347951"/>
              <a:gd name="connsiteX3" fmla="*/ 1122433 w 2930237"/>
              <a:gd name="connsiteY3" fmla="*/ 76092 h 2347951"/>
              <a:gd name="connsiteX4" fmla="*/ 962177 w 2930237"/>
              <a:gd name="connsiteY4" fmla="*/ 104372 h 2347951"/>
              <a:gd name="connsiteX5" fmla="*/ 566251 w 2930237"/>
              <a:gd name="connsiteY5" fmla="*/ 113799 h 2347951"/>
              <a:gd name="connsiteX6" fmla="*/ 453130 w 2930237"/>
              <a:gd name="connsiteY6" fmla="*/ 160933 h 2347951"/>
              <a:gd name="connsiteX7" fmla="*/ 179752 w 2930237"/>
              <a:gd name="connsiteY7" fmla="*/ 349469 h 2347951"/>
              <a:gd name="connsiteX8" fmla="*/ 85484 w 2930237"/>
              <a:gd name="connsiteY8" fmla="*/ 481444 h 2347951"/>
              <a:gd name="connsiteX9" fmla="*/ 19497 w 2930237"/>
              <a:gd name="connsiteY9" fmla="*/ 632273 h 2347951"/>
              <a:gd name="connsiteX10" fmla="*/ 643 w 2930237"/>
              <a:gd name="connsiteY10" fmla="*/ 754822 h 2347951"/>
              <a:gd name="connsiteX11" fmla="*/ 57204 w 2930237"/>
              <a:gd name="connsiteY11" fmla="*/ 1009345 h 2347951"/>
              <a:gd name="connsiteX12" fmla="*/ 85484 w 2930237"/>
              <a:gd name="connsiteY12" fmla="*/ 1122467 h 2347951"/>
              <a:gd name="connsiteX13" fmla="*/ 160899 w 2930237"/>
              <a:gd name="connsiteY13" fmla="*/ 1320430 h 2347951"/>
              <a:gd name="connsiteX14" fmla="*/ 198606 w 2930237"/>
              <a:gd name="connsiteY14" fmla="*/ 1424125 h 2347951"/>
              <a:gd name="connsiteX15" fmla="*/ 255167 w 2930237"/>
              <a:gd name="connsiteY15" fmla="*/ 1622088 h 2347951"/>
              <a:gd name="connsiteX16" fmla="*/ 264594 w 2930237"/>
              <a:gd name="connsiteY16" fmla="*/ 1744636 h 2347951"/>
              <a:gd name="connsiteX17" fmla="*/ 274020 w 2930237"/>
              <a:gd name="connsiteY17" fmla="*/ 2018013 h 2347951"/>
              <a:gd name="connsiteX18" fmla="*/ 292874 w 2930237"/>
              <a:gd name="connsiteY18" fmla="*/ 2074574 h 2347951"/>
              <a:gd name="connsiteX19" fmla="*/ 537971 w 2930237"/>
              <a:gd name="connsiteY19" fmla="*/ 2272537 h 2347951"/>
              <a:gd name="connsiteX20" fmla="*/ 707653 w 2930237"/>
              <a:gd name="connsiteY20" fmla="*/ 2329098 h 2347951"/>
              <a:gd name="connsiteX21" fmla="*/ 830202 w 2930237"/>
              <a:gd name="connsiteY21" fmla="*/ 2347951 h 2347951"/>
              <a:gd name="connsiteX22" fmla="*/ 1018738 w 2930237"/>
              <a:gd name="connsiteY22" fmla="*/ 2319671 h 2347951"/>
              <a:gd name="connsiteX23" fmla="*/ 1094152 w 2930237"/>
              <a:gd name="connsiteY23" fmla="*/ 2310244 h 2347951"/>
              <a:gd name="connsiteX24" fmla="*/ 1216701 w 2930237"/>
              <a:gd name="connsiteY24" fmla="*/ 2281964 h 2347951"/>
              <a:gd name="connsiteX25" fmla="*/ 1499505 w 2930237"/>
              <a:gd name="connsiteY25" fmla="*/ 2244257 h 2347951"/>
              <a:gd name="connsiteX26" fmla="*/ 1895431 w 2930237"/>
              <a:gd name="connsiteY26" fmla="*/ 2055721 h 2347951"/>
              <a:gd name="connsiteX27" fmla="*/ 2197088 w 2930237"/>
              <a:gd name="connsiteY27" fmla="*/ 1952026 h 2347951"/>
              <a:gd name="connsiteX28" fmla="*/ 2423332 w 2930237"/>
              <a:gd name="connsiteY28" fmla="*/ 1904892 h 2347951"/>
              <a:gd name="connsiteX29" fmla="*/ 2517600 w 2930237"/>
              <a:gd name="connsiteY29" fmla="*/ 1895465 h 2347951"/>
              <a:gd name="connsiteX30" fmla="*/ 2772123 w 2930237"/>
              <a:gd name="connsiteY30" fmla="*/ 1923745 h 2347951"/>
              <a:gd name="connsiteX31" fmla="*/ 2800404 w 2930237"/>
              <a:gd name="connsiteY31" fmla="*/ 1952026 h 2347951"/>
              <a:gd name="connsiteX32" fmla="*/ 2856965 w 2930237"/>
              <a:gd name="connsiteY32" fmla="*/ 1927498 h 2347951"/>
              <a:gd name="connsiteX33" fmla="*/ 2922952 w 2930237"/>
              <a:gd name="connsiteY33" fmla="*/ 1895465 h 2347951"/>
              <a:gd name="connsiteX34" fmla="*/ 2922952 w 2930237"/>
              <a:gd name="connsiteY34" fmla="*/ 1697502 h 2347951"/>
              <a:gd name="connsiteX35" fmla="*/ 2847538 w 2930237"/>
              <a:gd name="connsiteY35" fmla="*/ 1471259 h 2347951"/>
              <a:gd name="connsiteX36" fmla="*/ 2790977 w 2930237"/>
              <a:gd name="connsiteY36" fmla="*/ 1254442 h 2347951"/>
              <a:gd name="connsiteX37" fmla="*/ 2734416 w 2930237"/>
              <a:gd name="connsiteY37" fmla="*/ 915077 h 2347951"/>
              <a:gd name="connsiteX38" fmla="*/ 2715563 w 2930237"/>
              <a:gd name="connsiteY38" fmla="*/ 641700 h 2347951"/>
              <a:gd name="connsiteX39" fmla="*/ 2385624 w 2930237"/>
              <a:gd name="connsiteY39" fmla="*/ 368323 h 2347951"/>
              <a:gd name="connsiteX40" fmla="*/ 2197088 w 2930237"/>
              <a:gd name="connsiteY40" fmla="*/ 226921 h 2347951"/>
              <a:gd name="connsiteX41" fmla="*/ 2159381 w 2930237"/>
              <a:gd name="connsiteY41" fmla="*/ 198640 h 2347951"/>
              <a:gd name="connsiteX42" fmla="*/ 2008552 w 2930237"/>
              <a:gd name="connsiteY42" fmla="*/ 132652 h 2347951"/>
              <a:gd name="connsiteX43" fmla="*/ 1886004 w 2930237"/>
              <a:gd name="connsiteY43" fmla="*/ 66665 h 2347951"/>
              <a:gd name="connsiteX44" fmla="*/ 1829443 w 2930237"/>
              <a:gd name="connsiteY44" fmla="*/ 47811 h 2347951"/>
              <a:gd name="connsiteX45" fmla="*/ 1678614 w 2930237"/>
              <a:gd name="connsiteY45" fmla="*/ 677 h 2347951"/>
              <a:gd name="connsiteX46" fmla="*/ 1556066 w 2930237"/>
              <a:gd name="connsiteY46" fmla="*/ 19531 h 2347951"/>
              <a:gd name="connsiteX47" fmla="*/ 1603200 w 2930237"/>
              <a:gd name="connsiteY47" fmla="*/ 677 h 23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30237" h="2347951">
                <a:moveTo>
                  <a:pt x="1603200" y="677"/>
                </a:moveTo>
                <a:lnTo>
                  <a:pt x="1603200" y="677"/>
                </a:lnTo>
                <a:cubicBezTo>
                  <a:pt x="1556066" y="16388"/>
                  <a:pt x="1510095" y="36153"/>
                  <a:pt x="1461798" y="47811"/>
                </a:cubicBezTo>
                <a:cubicBezTo>
                  <a:pt x="1362129" y="71869"/>
                  <a:pt x="1217227" y="71783"/>
                  <a:pt x="1122433" y="76092"/>
                </a:cubicBezTo>
                <a:cubicBezTo>
                  <a:pt x="1069014" y="85519"/>
                  <a:pt x="1016297" y="100703"/>
                  <a:pt x="962177" y="104372"/>
                </a:cubicBezTo>
                <a:cubicBezTo>
                  <a:pt x="830467" y="113301"/>
                  <a:pt x="697456" y="99221"/>
                  <a:pt x="566251" y="113799"/>
                </a:cubicBezTo>
                <a:cubicBezTo>
                  <a:pt x="525652" y="118310"/>
                  <a:pt x="489394" y="142129"/>
                  <a:pt x="453130" y="160933"/>
                </a:cubicBezTo>
                <a:cubicBezTo>
                  <a:pt x="377465" y="200167"/>
                  <a:pt x="239212" y="287532"/>
                  <a:pt x="179752" y="349469"/>
                </a:cubicBezTo>
                <a:cubicBezTo>
                  <a:pt x="142313" y="388468"/>
                  <a:pt x="112137" y="434409"/>
                  <a:pt x="85484" y="481444"/>
                </a:cubicBezTo>
                <a:cubicBezTo>
                  <a:pt x="58429" y="529189"/>
                  <a:pt x="41493" y="581997"/>
                  <a:pt x="19497" y="632273"/>
                </a:cubicBezTo>
                <a:cubicBezTo>
                  <a:pt x="13212" y="673123"/>
                  <a:pt x="-3469" y="713697"/>
                  <a:pt x="643" y="754822"/>
                </a:cubicBezTo>
                <a:cubicBezTo>
                  <a:pt x="9291" y="841301"/>
                  <a:pt x="37661" y="924660"/>
                  <a:pt x="57204" y="1009345"/>
                </a:cubicBezTo>
                <a:cubicBezTo>
                  <a:pt x="65944" y="1047217"/>
                  <a:pt x="73193" y="1085594"/>
                  <a:pt x="85484" y="1122467"/>
                </a:cubicBezTo>
                <a:cubicBezTo>
                  <a:pt x="107814" y="1189457"/>
                  <a:pt x="136105" y="1254312"/>
                  <a:pt x="160899" y="1320430"/>
                </a:cubicBezTo>
                <a:cubicBezTo>
                  <a:pt x="173813" y="1354868"/>
                  <a:pt x="186456" y="1389410"/>
                  <a:pt x="198606" y="1424125"/>
                </a:cubicBezTo>
                <a:cubicBezTo>
                  <a:pt x="234105" y="1525551"/>
                  <a:pt x="226269" y="1506499"/>
                  <a:pt x="255167" y="1622088"/>
                </a:cubicBezTo>
                <a:cubicBezTo>
                  <a:pt x="258309" y="1662937"/>
                  <a:pt x="262645" y="1703712"/>
                  <a:pt x="264594" y="1744636"/>
                </a:cubicBezTo>
                <a:cubicBezTo>
                  <a:pt x="268931" y="1835713"/>
                  <a:pt x="266233" y="1927166"/>
                  <a:pt x="274020" y="2018013"/>
                </a:cubicBezTo>
                <a:cubicBezTo>
                  <a:pt x="275717" y="2037814"/>
                  <a:pt x="280459" y="2059055"/>
                  <a:pt x="292874" y="2074574"/>
                </a:cubicBezTo>
                <a:cubicBezTo>
                  <a:pt x="362189" y="2161218"/>
                  <a:pt x="436737" y="2228669"/>
                  <a:pt x="537971" y="2272537"/>
                </a:cubicBezTo>
                <a:cubicBezTo>
                  <a:pt x="592676" y="2296243"/>
                  <a:pt x="649924" y="2314200"/>
                  <a:pt x="707653" y="2329098"/>
                </a:cubicBezTo>
                <a:cubicBezTo>
                  <a:pt x="747672" y="2339425"/>
                  <a:pt x="789352" y="2341667"/>
                  <a:pt x="830202" y="2347951"/>
                </a:cubicBezTo>
                <a:lnTo>
                  <a:pt x="1018738" y="2319671"/>
                </a:lnTo>
                <a:cubicBezTo>
                  <a:pt x="1043817" y="2316088"/>
                  <a:pt x="1069266" y="2314984"/>
                  <a:pt x="1094152" y="2310244"/>
                </a:cubicBezTo>
                <a:cubicBezTo>
                  <a:pt x="1135335" y="2302400"/>
                  <a:pt x="1175322" y="2288700"/>
                  <a:pt x="1216701" y="2281964"/>
                </a:cubicBezTo>
                <a:cubicBezTo>
                  <a:pt x="1310568" y="2266684"/>
                  <a:pt x="1405237" y="2256826"/>
                  <a:pt x="1499505" y="2244257"/>
                </a:cubicBezTo>
                <a:cubicBezTo>
                  <a:pt x="1689196" y="2117795"/>
                  <a:pt x="1588265" y="2173861"/>
                  <a:pt x="1895431" y="2055721"/>
                </a:cubicBezTo>
                <a:cubicBezTo>
                  <a:pt x="1980487" y="2023007"/>
                  <a:pt x="2100673" y="1977398"/>
                  <a:pt x="2197088" y="1952026"/>
                </a:cubicBezTo>
                <a:cubicBezTo>
                  <a:pt x="2236887" y="1941553"/>
                  <a:pt x="2406111" y="1907647"/>
                  <a:pt x="2423332" y="1904892"/>
                </a:cubicBezTo>
                <a:cubicBezTo>
                  <a:pt x="2454515" y="1899903"/>
                  <a:pt x="2486177" y="1898607"/>
                  <a:pt x="2517600" y="1895465"/>
                </a:cubicBezTo>
                <a:cubicBezTo>
                  <a:pt x="2602441" y="1904892"/>
                  <a:pt x="2688418" y="1907004"/>
                  <a:pt x="2772123" y="1923745"/>
                </a:cubicBezTo>
                <a:cubicBezTo>
                  <a:pt x="2785196" y="1926360"/>
                  <a:pt x="2786264" y="1951401"/>
                  <a:pt x="2800404" y="1952026"/>
                </a:cubicBezTo>
                <a:cubicBezTo>
                  <a:pt x="2814544" y="1952651"/>
                  <a:pt x="2807179" y="1894307"/>
                  <a:pt x="2856965" y="1927498"/>
                </a:cubicBezTo>
                <a:cubicBezTo>
                  <a:pt x="2878961" y="1889791"/>
                  <a:pt x="2911954" y="1933798"/>
                  <a:pt x="2922952" y="1895465"/>
                </a:cubicBezTo>
                <a:cubicBezTo>
                  <a:pt x="2933950" y="1857132"/>
                  <a:pt x="2931292" y="1740868"/>
                  <a:pt x="2922952" y="1697502"/>
                </a:cubicBezTo>
                <a:cubicBezTo>
                  <a:pt x="2891384" y="1533346"/>
                  <a:pt x="2896104" y="1596142"/>
                  <a:pt x="2847538" y="1471259"/>
                </a:cubicBezTo>
                <a:cubicBezTo>
                  <a:pt x="2815670" y="1389313"/>
                  <a:pt x="2809444" y="1346779"/>
                  <a:pt x="2790977" y="1254442"/>
                </a:cubicBezTo>
                <a:cubicBezTo>
                  <a:pt x="2756700" y="1083058"/>
                  <a:pt x="2744977" y="1052377"/>
                  <a:pt x="2734416" y="915077"/>
                </a:cubicBezTo>
                <a:cubicBezTo>
                  <a:pt x="2727410" y="824004"/>
                  <a:pt x="2733918" y="731179"/>
                  <a:pt x="2715563" y="641700"/>
                </a:cubicBezTo>
                <a:cubicBezTo>
                  <a:pt x="2688188" y="508244"/>
                  <a:pt x="2436254" y="406296"/>
                  <a:pt x="2385624" y="368323"/>
                </a:cubicBezTo>
                <a:lnTo>
                  <a:pt x="2197088" y="226921"/>
                </a:lnTo>
                <a:cubicBezTo>
                  <a:pt x="2184519" y="217494"/>
                  <a:pt x="2173022" y="206435"/>
                  <a:pt x="2159381" y="198640"/>
                </a:cubicBezTo>
                <a:cubicBezTo>
                  <a:pt x="1995549" y="105021"/>
                  <a:pt x="2202107" y="217333"/>
                  <a:pt x="2008552" y="132652"/>
                </a:cubicBezTo>
                <a:cubicBezTo>
                  <a:pt x="1763241" y="25328"/>
                  <a:pt x="2099204" y="155498"/>
                  <a:pt x="1886004" y="66665"/>
                </a:cubicBezTo>
                <a:cubicBezTo>
                  <a:pt x="1867659" y="59021"/>
                  <a:pt x="1848120" y="54603"/>
                  <a:pt x="1829443" y="47811"/>
                </a:cubicBezTo>
                <a:cubicBezTo>
                  <a:pt x="1716890" y="6883"/>
                  <a:pt x="1866712" y="51977"/>
                  <a:pt x="1678614" y="677"/>
                </a:cubicBezTo>
                <a:cubicBezTo>
                  <a:pt x="1561064" y="10473"/>
                  <a:pt x="1592246" y="-16653"/>
                  <a:pt x="1556066" y="19531"/>
                </a:cubicBezTo>
                <a:lnTo>
                  <a:pt x="1603200" y="677"/>
                </a:lnTo>
                <a:close/>
              </a:path>
            </a:pathLst>
          </a:cu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600"/>
              </a:spcAft>
            </a:pPr>
            <a:r>
              <a:rPr lang="nl-NL">
                <a:solidFill>
                  <a:schemeClr val="bg1">
                    <a:lumMod val="50000"/>
                  </a:schemeClr>
                </a:solidFill>
              </a:rPr>
              <a:t>ZWIJNDRECHT</a:t>
            </a:r>
          </a:p>
          <a:p>
            <a:pPr algn="ctr">
              <a:spcAft>
                <a:spcPts val="3600"/>
              </a:spcAft>
            </a:pPr>
            <a:endParaRPr lang="nl-B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FFB6E8B0-86E6-46B9-8B83-7A1F83EBA612}"/>
              </a:ext>
            </a:extLst>
          </p:cNvPr>
          <p:cNvSpPr/>
          <p:nvPr/>
        </p:nvSpPr>
        <p:spPr>
          <a:xfrm>
            <a:off x="5080341" y="4891378"/>
            <a:ext cx="1484203" cy="1596846"/>
          </a:xfrm>
          <a:custGeom>
            <a:avLst/>
            <a:gdLst>
              <a:gd name="connsiteX0" fmla="*/ 1603200 w 2932493"/>
              <a:gd name="connsiteY0" fmla="*/ 677 h 2347951"/>
              <a:gd name="connsiteX1" fmla="*/ 1603200 w 2932493"/>
              <a:gd name="connsiteY1" fmla="*/ 677 h 2347951"/>
              <a:gd name="connsiteX2" fmla="*/ 1461798 w 2932493"/>
              <a:gd name="connsiteY2" fmla="*/ 47811 h 2347951"/>
              <a:gd name="connsiteX3" fmla="*/ 1122433 w 2932493"/>
              <a:gd name="connsiteY3" fmla="*/ 76092 h 2347951"/>
              <a:gd name="connsiteX4" fmla="*/ 962177 w 2932493"/>
              <a:gd name="connsiteY4" fmla="*/ 104372 h 2347951"/>
              <a:gd name="connsiteX5" fmla="*/ 566251 w 2932493"/>
              <a:gd name="connsiteY5" fmla="*/ 113799 h 2347951"/>
              <a:gd name="connsiteX6" fmla="*/ 453130 w 2932493"/>
              <a:gd name="connsiteY6" fmla="*/ 160933 h 2347951"/>
              <a:gd name="connsiteX7" fmla="*/ 179752 w 2932493"/>
              <a:gd name="connsiteY7" fmla="*/ 349469 h 2347951"/>
              <a:gd name="connsiteX8" fmla="*/ 85484 w 2932493"/>
              <a:gd name="connsiteY8" fmla="*/ 481444 h 2347951"/>
              <a:gd name="connsiteX9" fmla="*/ 19497 w 2932493"/>
              <a:gd name="connsiteY9" fmla="*/ 632273 h 2347951"/>
              <a:gd name="connsiteX10" fmla="*/ 643 w 2932493"/>
              <a:gd name="connsiteY10" fmla="*/ 754822 h 2347951"/>
              <a:gd name="connsiteX11" fmla="*/ 57204 w 2932493"/>
              <a:gd name="connsiteY11" fmla="*/ 1009345 h 2347951"/>
              <a:gd name="connsiteX12" fmla="*/ 85484 w 2932493"/>
              <a:gd name="connsiteY12" fmla="*/ 1122467 h 2347951"/>
              <a:gd name="connsiteX13" fmla="*/ 160899 w 2932493"/>
              <a:gd name="connsiteY13" fmla="*/ 1320430 h 2347951"/>
              <a:gd name="connsiteX14" fmla="*/ 198606 w 2932493"/>
              <a:gd name="connsiteY14" fmla="*/ 1424125 h 2347951"/>
              <a:gd name="connsiteX15" fmla="*/ 255167 w 2932493"/>
              <a:gd name="connsiteY15" fmla="*/ 1622088 h 2347951"/>
              <a:gd name="connsiteX16" fmla="*/ 264594 w 2932493"/>
              <a:gd name="connsiteY16" fmla="*/ 1744636 h 2347951"/>
              <a:gd name="connsiteX17" fmla="*/ 274020 w 2932493"/>
              <a:gd name="connsiteY17" fmla="*/ 2018013 h 2347951"/>
              <a:gd name="connsiteX18" fmla="*/ 292874 w 2932493"/>
              <a:gd name="connsiteY18" fmla="*/ 2074574 h 2347951"/>
              <a:gd name="connsiteX19" fmla="*/ 537971 w 2932493"/>
              <a:gd name="connsiteY19" fmla="*/ 2272537 h 2347951"/>
              <a:gd name="connsiteX20" fmla="*/ 707653 w 2932493"/>
              <a:gd name="connsiteY20" fmla="*/ 2329098 h 2347951"/>
              <a:gd name="connsiteX21" fmla="*/ 830202 w 2932493"/>
              <a:gd name="connsiteY21" fmla="*/ 2347951 h 2347951"/>
              <a:gd name="connsiteX22" fmla="*/ 1018738 w 2932493"/>
              <a:gd name="connsiteY22" fmla="*/ 2319671 h 2347951"/>
              <a:gd name="connsiteX23" fmla="*/ 1094152 w 2932493"/>
              <a:gd name="connsiteY23" fmla="*/ 2310244 h 2347951"/>
              <a:gd name="connsiteX24" fmla="*/ 1216701 w 2932493"/>
              <a:gd name="connsiteY24" fmla="*/ 2281964 h 2347951"/>
              <a:gd name="connsiteX25" fmla="*/ 1499505 w 2932493"/>
              <a:gd name="connsiteY25" fmla="*/ 2244257 h 2347951"/>
              <a:gd name="connsiteX26" fmla="*/ 1895431 w 2932493"/>
              <a:gd name="connsiteY26" fmla="*/ 2055721 h 2347951"/>
              <a:gd name="connsiteX27" fmla="*/ 2197088 w 2932493"/>
              <a:gd name="connsiteY27" fmla="*/ 1952026 h 2347951"/>
              <a:gd name="connsiteX28" fmla="*/ 2423332 w 2932493"/>
              <a:gd name="connsiteY28" fmla="*/ 1904892 h 2347951"/>
              <a:gd name="connsiteX29" fmla="*/ 2517600 w 2932493"/>
              <a:gd name="connsiteY29" fmla="*/ 1895465 h 2347951"/>
              <a:gd name="connsiteX30" fmla="*/ 2772123 w 2932493"/>
              <a:gd name="connsiteY30" fmla="*/ 1923745 h 2347951"/>
              <a:gd name="connsiteX31" fmla="*/ 2800404 w 2932493"/>
              <a:gd name="connsiteY31" fmla="*/ 1952026 h 2347951"/>
              <a:gd name="connsiteX32" fmla="*/ 2856965 w 2932493"/>
              <a:gd name="connsiteY32" fmla="*/ 2008587 h 2347951"/>
              <a:gd name="connsiteX33" fmla="*/ 2922952 w 2932493"/>
              <a:gd name="connsiteY33" fmla="*/ 1895465 h 2347951"/>
              <a:gd name="connsiteX34" fmla="*/ 2922952 w 2932493"/>
              <a:gd name="connsiteY34" fmla="*/ 1697502 h 2347951"/>
              <a:gd name="connsiteX35" fmla="*/ 2847538 w 2932493"/>
              <a:gd name="connsiteY35" fmla="*/ 1471259 h 2347951"/>
              <a:gd name="connsiteX36" fmla="*/ 2790977 w 2932493"/>
              <a:gd name="connsiteY36" fmla="*/ 1254442 h 2347951"/>
              <a:gd name="connsiteX37" fmla="*/ 2734416 w 2932493"/>
              <a:gd name="connsiteY37" fmla="*/ 915077 h 2347951"/>
              <a:gd name="connsiteX38" fmla="*/ 2715563 w 2932493"/>
              <a:gd name="connsiteY38" fmla="*/ 641700 h 2347951"/>
              <a:gd name="connsiteX39" fmla="*/ 2385624 w 2932493"/>
              <a:gd name="connsiteY39" fmla="*/ 368323 h 2347951"/>
              <a:gd name="connsiteX40" fmla="*/ 2197088 w 2932493"/>
              <a:gd name="connsiteY40" fmla="*/ 226921 h 2347951"/>
              <a:gd name="connsiteX41" fmla="*/ 2159381 w 2932493"/>
              <a:gd name="connsiteY41" fmla="*/ 198640 h 2347951"/>
              <a:gd name="connsiteX42" fmla="*/ 2008552 w 2932493"/>
              <a:gd name="connsiteY42" fmla="*/ 132652 h 2347951"/>
              <a:gd name="connsiteX43" fmla="*/ 1886004 w 2932493"/>
              <a:gd name="connsiteY43" fmla="*/ 66665 h 2347951"/>
              <a:gd name="connsiteX44" fmla="*/ 1829443 w 2932493"/>
              <a:gd name="connsiteY44" fmla="*/ 47811 h 2347951"/>
              <a:gd name="connsiteX45" fmla="*/ 1678614 w 2932493"/>
              <a:gd name="connsiteY45" fmla="*/ 677 h 2347951"/>
              <a:gd name="connsiteX46" fmla="*/ 1556066 w 2932493"/>
              <a:gd name="connsiteY46" fmla="*/ 19531 h 2347951"/>
              <a:gd name="connsiteX47" fmla="*/ 1603200 w 2932493"/>
              <a:gd name="connsiteY47" fmla="*/ 677 h 23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32493" h="2347951">
                <a:moveTo>
                  <a:pt x="1603200" y="677"/>
                </a:moveTo>
                <a:lnTo>
                  <a:pt x="1603200" y="677"/>
                </a:lnTo>
                <a:cubicBezTo>
                  <a:pt x="1556066" y="16388"/>
                  <a:pt x="1510095" y="36153"/>
                  <a:pt x="1461798" y="47811"/>
                </a:cubicBezTo>
                <a:cubicBezTo>
                  <a:pt x="1362129" y="71869"/>
                  <a:pt x="1217227" y="71783"/>
                  <a:pt x="1122433" y="76092"/>
                </a:cubicBezTo>
                <a:cubicBezTo>
                  <a:pt x="1069014" y="85519"/>
                  <a:pt x="1016297" y="100703"/>
                  <a:pt x="962177" y="104372"/>
                </a:cubicBezTo>
                <a:cubicBezTo>
                  <a:pt x="830467" y="113301"/>
                  <a:pt x="697456" y="99221"/>
                  <a:pt x="566251" y="113799"/>
                </a:cubicBezTo>
                <a:cubicBezTo>
                  <a:pt x="525652" y="118310"/>
                  <a:pt x="489394" y="142129"/>
                  <a:pt x="453130" y="160933"/>
                </a:cubicBezTo>
                <a:cubicBezTo>
                  <a:pt x="377465" y="200167"/>
                  <a:pt x="239212" y="287532"/>
                  <a:pt x="179752" y="349469"/>
                </a:cubicBezTo>
                <a:cubicBezTo>
                  <a:pt x="142313" y="388468"/>
                  <a:pt x="112137" y="434409"/>
                  <a:pt x="85484" y="481444"/>
                </a:cubicBezTo>
                <a:cubicBezTo>
                  <a:pt x="58429" y="529189"/>
                  <a:pt x="41493" y="581997"/>
                  <a:pt x="19497" y="632273"/>
                </a:cubicBezTo>
                <a:cubicBezTo>
                  <a:pt x="13212" y="673123"/>
                  <a:pt x="-3469" y="713697"/>
                  <a:pt x="643" y="754822"/>
                </a:cubicBezTo>
                <a:cubicBezTo>
                  <a:pt x="9291" y="841301"/>
                  <a:pt x="37661" y="924660"/>
                  <a:pt x="57204" y="1009345"/>
                </a:cubicBezTo>
                <a:cubicBezTo>
                  <a:pt x="65944" y="1047217"/>
                  <a:pt x="73193" y="1085594"/>
                  <a:pt x="85484" y="1122467"/>
                </a:cubicBezTo>
                <a:cubicBezTo>
                  <a:pt x="107814" y="1189457"/>
                  <a:pt x="136105" y="1254312"/>
                  <a:pt x="160899" y="1320430"/>
                </a:cubicBezTo>
                <a:cubicBezTo>
                  <a:pt x="173813" y="1354868"/>
                  <a:pt x="186456" y="1389410"/>
                  <a:pt x="198606" y="1424125"/>
                </a:cubicBezTo>
                <a:cubicBezTo>
                  <a:pt x="234105" y="1525551"/>
                  <a:pt x="226269" y="1506499"/>
                  <a:pt x="255167" y="1622088"/>
                </a:cubicBezTo>
                <a:cubicBezTo>
                  <a:pt x="258309" y="1662937"/>
                  <a:pt x="262645" y="1703712"/>
                  <a:pt x="264594" y="1744636"/>
                </a:cubicBezTo>
                <a:cubicBezTo>
                  <a:pt x="268931" y="1835713"/>
                  <a:pt x="266233" y="1927166"/>
                  <a:pt x="274020" y="2018013"/>
                </a:cubicBezTo>
                <a:cubicBezTo>
                  <a:pt x="275717" y="2037814"/>
                  <a:pt x="280459" y="2059055"/>
                  <a:pt x="292874" y="2074574"/>
                </a:cubicBezTo>
                <a:cubicBezTo>
                  <a:pt x="362189" y="2161218"/>
                  <a:pt x="436737" y="2228669"/>
                  <a:pt x="537971" y="2272537"/>
                </a:cubicBezTo>
                <a:cubicBezTo>
                  <a:pt x="592676" y="2296243"/>
                  <a:pt x="649924" y="2314200"/>
                  <a:pt x="707653" y="2329098"/>
                </a:cubicBezTo>
                <a:cubicBezTo>
                  <a:pt x="747672" y="2339425"/>
                  <a:pt x="789352" y="2341667"/>
                  <a:pt x="830202" y="2347951"/>
                </a:cubicBezTo>
                <a:lnTo>
                  <a:pt x="1018738" y="2319671"/>
                </a:lnTo>
                <a:cubicBezTo>
                  <a:pt x="1043817" y="2316088"/>
                  <a:pt x="1069266" y="2314984"/>
                  <a:pt x="1094152" y="2310244"/>
                </a:cubicBezTo>
                <a:cubicBezTo>
                  <a:pt x="1135335" y="2302400"/>
                  <a:pt x="1175322" y="2288700"/>
                  <a:pt x="1216701" y="2281964"/>
                </a:cubicBezTo>
                <a:cubicBezTo>
                  <a:pt x="1310568" y="2266684"/>
                  <a:pt x="1405237" y="2256826"/>
                  <a:pt x="1499505" y="2244257"/>
                </a:cubicBezTo>
                <a:cubicBezTo>
                  <a:pt x="1689196" y="2117795"/>
                  <a:pt x="1588265" y="2173861"/>
                  <a:pt x="1895431" y="2055721"/>
                </a:cubicBezTo>
                <a:cubicBezTo>
                  <a:pt x="1980487" y="2023007"/>
                  <a:pt x="2100673" y="1977398"/>
                  <a:pt x="2197088" y="1952026"/>
                </a:cubicBezTo>
                <a:cubicBezTo>
                  <a:pt x="2236887" y="1941553"/>
                  <a:pt x="2406111" y="1907647"/>
                  <a:pt x="2423332" y="1904892"/>
                </a:cubicBezTo>
                <a:cubicBezTo>
                  <a:pt x="2454515" y="1899903"/>
                  <a:pt x="2486177" y="1898607"/>
                  <a:pt x="2517600" y="1895465"/>
                </a:cubicBezTo>
                <a:cubicBezTo>
                  <a:pt x="2602441" y="1904892"/>
                  <a:pt x="2688418" y="1907004"/>
                  <a:pt x="2772123" y="1923745"/>
                </a:cubicBezTo>
                <a:cubicBezTo>
                  <a:pt x="2785196" y="1926360"/>
                  <a:pt x="2791728" y="1941904"/>
                  <a:pt x="2800404" y="1952026"/>
                </a:cubicBezTo>
                <a:cubicBezTo>
                  <a:pt x="2847175" y="2006592"/>
                  <a:pt x="2807179" y="1975396"/>
                  <a:pt x="2856965" y="2008587"/>
                </a:cubicBezTo>
                <a:cubicBezTo>
                  <a:pt x="2878961" y="1970880"/>
                  <a:pt x="2908034" y="1936491"/>
                  <a:pt x="2922952" y="1895465"/>
                </a:cubicBezTo>
                <a:cubicBezTo>
                  <a:pt x="2939423" y="1850168"/>
                  <a:pt x="2931292" y="1740868"/>
                  <a:pt x="2922952" y="1697502"/>
                </a:cubicBezTo>
                <a:cubicBezTo>
                  <a:pt x="2891384" y="1533346"/>
                  <a:pt x="2896104" y="1596142"/>
                  <a:pt x="2847538" y="1471259"/>
                </a:cubicBezTo>
                <a:cubicBezTo>
                  <a:pt x="2815670" y="1389313"/>
                  <a:pt x="2809444" y="1346779"/>
                  <a:pt x="2790977" y="1254442"/>
                </a:cubicBezTo>
                <a:cubicBezTo>
                  <a:pt x="2756700" y="1083058"/>
                  <a:pt x="2744977" y="1052377"/>
                  <a:pt x="2734416" y="915077"/>
                </a:cubicBezTo>
                <a:cubicBezTo>
                  <a:pt x="2727410" y="824004"/>
                  <a:pt x="2733918" y="731179"/>
                  <a:pt x="2715563" y="641700"/>
                </a:cubicBezTo>
                <a:cubicBezTo>
                  <a:pt x="2688188" y="508244"/>
                  <a:pt x="2436254" y="406296"/>
                  <a:pt x="2385624" y="368323"/>
                </a:cubicBezTo>
                <a:lnTo>
                  <a:pt x="2197088" y="226921"/>
                </a:lnTo>
                <a:cubicBezTo>
                  <a:pt x="2184519" y="217494"/>
                  <a:pt x="2173022" y="206435"/>
                  <a:pt x="2159381" y="198640"/>
                </a:cubicBezTo>
                <a:cubicBezTo>
                  <a:pt x="1995549" y="105021"/>
                  <a:pt x="2202107" y="217333"/>
                  <a:pt x="2008552" y="132652"/>
                </a:cubicBezTo>
                <a:cubicBezTo>
                  <a:pt x="1763241" y="25328"/>
                  <a:pt x="2099204" y="155498"/>
                  <a:pt x="1886004" y="66665"/>
                </a:cubicBezTo>
                <a:cubicBezTo>
                  <a:pt x="1867659" y="59021"/>
                  <a:pt x="1848120" y="54603"/>
                  <a:pt x="1829443" y="47811"/>
                </a:cubicBezTo>
                <a:cubicBezTo>
                  <a:pt x="1716890" y="6883"/>
                  <a:pt x="1866712" y="51977"/>
                  <a:pt x="1678614" y="677"/>
                </a:cubicBezTo>
                <a:cubicBezTo>
                  <a:pt x="1561064" y="10473"/>
                  <a:pt x="1592246" y="-16653"/>
                  <a:pt x="1556066" y="19531"/>
                </a:cubicBezTo>
                <a:lnTo>
                  <a:pt x="1603200" y="677"/>
                </a:lnTo>
                <a:close/>
              </a:path>
            </a:pathLst>
          </a:cu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Burcht</a:t>
            </a:r>
            <a:endParaRPr lang="nl-BE"/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A4772A88-020A-4EA6-8334-D507FCD215C7}"/>
              </a:ext>
            </a:extLst>
          </p:cNvPr>
          <p:cNvSpPr/>
          <p:nvPr/>
        </p:nvSpPr>
        <p:spPr>
          <a:xfrm>
            <a:off x="3197386" y="5140237"/>
            <a:ext cx="1662545" cy="1099127"/>
          </a:xfrm>
          <a:custGeom>
            <a:avLst/>
            <a:gdLst>
              <a:gd name="connsiteX0" fmla="*/ 0 w 1662545"/>
              <a:gd name="connsiteY0" fmla="*/ 1099127 h 1099127"/>
              <a:gd name="connsiteX1" fmla="*/ 434109 w 1662545"/>
              <a:gd name="connsiteY1" fmla="*/ 757382 h 1099127"/>
              <a:gd name="connsiteX2" fmla="*/ 517236 w 1662545"/>
              <a:gd name="connsiteY2" fmla="*/ 729673 h 1099127"/>
              <a:gd name="connsiteX3" fmla="*/ 840509 w 1662545"/>
              <a:gd name="connsiteY3" fmla="*/ 600364 h 1099127"/>
              <a:gd name="connsiteX4" fmla="*/ 1662545 w 1662545"/>
              <a:gd name="connsiteY4" fmla="*/ 46182 h 1099127"/>
              <a:gd name="connsiteX5" fmla="*/ 1607127 w 1662545"/>
              <a:gd name="connsiteY5" fmla="*/ 0 h 109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545" h="1099127">
                <a:moveTo>
                  <a:pt x="0" y="1099127"/>
                </a:moveTo>
                <a:lnTo>
                  <a:pt x="434109" y="757382"/>
                </a:lnTo>
                <a:lnTo>
                  <a:pt x="517236" y="729673"/>
                </a:lnTo>
                <a:lnTo>
                  <a:pt x="840509" y="600364"/>
                </a:lnTo>
                <a:lnTo>
                  <a:pt x="1662545" y="46182"/>
                </a:lnTo>
                <a:lnTo>
                  <a:pt x="1607127" y="0"/>
                </a:lnTo>
              </a:path>
            </a:pathLst>
          </a:custGeom>
          <a:noFill/>
          <a:ln w="28575">
            <a:solidFill>
              <a:srgbClr val="F571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E83C1F41-83A9-4293-A1BD-A80B10355804}"/>
              </a:ext>
            </a:extLst>
          </p:cNvPr>
          <p:cNvSpPr/>
          <p:nvPr/>
        </p:nvSpPr>
        <p:spPr>
          <a:xfrm>
            <a:off x="8829677" y="1194649"/>
            <a:ext cx="2041942" cy="2142836"/>
          </a:xfrm>
          <a:custGeom>
            <a:avLst/>
            <a:gdLst>
              <a:gd name="connsiteX0" fmla="*/ 1603200 w 2932493"/>
              <a:gd name="connsiteY0" fmla="*/ 677 h 2347951"/>
              <a:gd name="connsiteX1" fmla="*/ 1603200 w 2932493"/>
              <a:gd name="connsiteY1" fmla="*/ 677 h 2347951"/>
              <a:gd name="connsiteX2" fmla="*/ 1461798 w 2932493"/>
              <a:gd name="connsiteY2" fmla="*/ 47811 h 2347951"/>
              <a:gd name="connsiteX3" fmla="*/ 1122433 w 2932493"/>
              <a:gd name="connsiteY3" fmla="*/ 76092 h 2347951"/>
              <a:gd name="connsiteX4" fmla="*/ 962177 w 2932493"/>
              <a:gd name="connsiteY4" fmla="*/ 104372 h 2347951"/>
              <a:gd name="connsiteX5" fmla="*/ 566251 w 2932493"/>
              <a:gd name="connsiteY5" fmla="*/ 113799 h 2347951"/>
              <a:gd name="connsiteX6" fmla="*/ 453130 w 2932493"/>
              <a:gd name="connsiteY6" fmla="*/ 160933 h 2347951"/>
              <a:gd name="connsiteX7" fmla="*/ 179752 w 2932493"/>
              <a:gd name="connsiteY7" fmla="*/ 349469 h 2347951"/>
              <a:gd name="connsiteX8" fmla="*/ 85484 w 2932493"/>
              <a:gd name="connsiteY8" fmla="*/ 481444 h 2347951"/>
              <a:gd name="connsiteX9" fmla="*/ 19497 w 2932493"/>
              <a:gd name="connsiteY9" fmla="*/ 632273 h 2347951"/>
              <a:gd name="connsiteX10" fmla="*/ 643 w 2932493"/>
              <a:gd name="connsiteY10" fmla="*/ 754822 h 2347951"/>
              <a:gd name="connsiteX11" fmla="*/ 57204 w 2932493"/>
              <a:gd name="connsiteY11" fmla="*/ 1009345 h 2347951"/>
              <a:gd name="connsiteX12" fmla="*/ 85484 w 2932493"/>
              <a:gd name="connsiteY12" fmla="*/ 1122467 h 2347951"/>
              <a:gd name="connsiteX13" fmla="*/ 160899 w 2932493"/>
              <a:gd name="connsiteY13" fmla="*/ 1320430 h 2347951"/>
              <a:gd name="connsiteX14" fmla="*/ 198606 w 2932493"/>
              <a:gd name="connsiteY14" fmla="*/ 1424125 h 2347951"/>
              <a:gd name="connsiteX15" fmla="*/ 255167 w 2932493"/>
              <a:gd name="connsiteY15" fmla="*/ 1622088 h 2347951"/>
              <a:gd name="connsiteX16" fmla="*/ 264594 w 2932493"/>
              <a:gd name="connsiteY16" fmla="*/ 1744636 h 2347951"/>
              <a:gd name="connsiteX17" fmla="*/ 274020 w 2932493"/>
              <a:gd name="connsiteY17" fmla="*/ 2018013 h 2347951"/>
              <a:gd name="connsiteX18" fmla="*/ 292874 w 2932493"/>
              <a:gd name="connsiteY18" fmla="*/ 2074574 h 2347951"/>
              <a:gd name="connsiteX19" fmla="*/ 537971 w 2932493"/>
              <a:gd name="connsiteY19" fmla="*/ 2272537 h 2347951"/>
              <a:gd name="connsiteX20" fmla="*/ 707653 w 2932493"/>
              <a:gd name="connsiteY20" fmla="*/ 2329098 h 2347951"/>
              <a:gd name="connsiteX21" fmla="*/ 830202 w 2932493"/>
              <a:gd name="connsiteY21" fmla="*/ 2347951 h 2347951"/>
              <a:gd name="connsiteX22" fmla="*/ 1018738 w 2932493"/>
              <a:gd name="connsiteY22" fmla="*/ 2319671 h 2347951"/>
              <a:gd name="connsiteX23" fmla="*/ 1094152 w 2932493"/>
              <a:gd name="connsiteY23" fmla="*/ 2310244 h 2347951"/>
              <a:gd name="connsiteX24" fmla="*/ 1216701 w 2932493"/>
              <a:gd name="connsiteY24" fmla="*/ 2281964 h 2347951"/>
              <a:gd name="connsiteX25" fmla="*/ 1499505 w 2932493"/>
              <a:gd name="connsiteY25" fmla="*/ 2244257 h 2347951"/>
              <a:gd name="connsiteX26" fmla="*/ 1895431 w 2932493"/>
              <a:gd name="connsiteY26" fmla="*/ 2055721 h 2347951"/>
              <a:gd name="connsiteX27" fmla="*/ 2197088 w 2932493"/>
              <a:gd name="connsiteY27" fmla="*/ 1952026 h 2347951"/>
              <a:gd name="connsiteX28" fmla="*/ 2423332 w 2932493"/>
              <a:gd name="connsiteY28" fmla="*/ 1904892 h 2347951"/>
              <a:gd name="connsiteX29" fmla="*/ 2517600 w 2932493"/>
              <a:gd name="connsiteY29" fmla="*/ 1895465 h 2347951"/>
              <a:gd name="connsiteX30" fmla="*/ 2772123 w 2932493"/>
              <a:gd name="connsiteY30" fmla="*/ 1923745 h 2347951"/>
              <a:gd name="connsiteX31" fmla="*/ 2800404 w 2932493"/>
              <a:gd name="connsiteY31" fmla="*/ 1952026 h 2347951"/>
              <a:gd name="connsiteX32" fmla="*/ 2856965 w 2932493"/>
              <a:gd name="connsiteY32" fmla="*/ 2008587 h 2347951"/>
              <a:gd name="connsiteX33" fmla="*/ 2922952 w 2932493"/>
              <a:gd name="connsiteY33" fmla="*/ 1895465 h 2347951"/>
              <a:gd name="connsiteX34" fmla="*/ 2922952 w 2932493"/>
              <a:gd name="connsiteY34" fmla="*/ 1697502 h 2347951"/>
              <a:gd name="connsiteX35" fmla="*/ 2847538 w 2932493"/>
              <a:gd name="connsiteY35" fmla="*/ 1471259 h 2347951"/>
              <a:gd name="connsiteX36" fmla="*/ 2790977 w 2932493"/>
              <a:gd name="connsiteY36" fmla="*/ 1254442 h 2347951"/>
              <a:gd name="connsiteX37" fmla="*/ 2734416 w 2932493"/>
              <a:gd name="connsiteY37" fmla="*/ 915077 h 2347951"/>
              <a:gd name="connsiteX38" fmla="*/ 2715563 w 2932493"/>
              <a:gd name="connsiteY38" fmla="*/ 641700 h 2347951"/>
              <a:gd name="connsiteX39" fmla="*/ 2385624 w 2932493"/>
              <a:gd name="connsiteY39" fmla="*/ 368323 h 2347951"/>
              <a:gd name="connsiteX40" fmla="*/ 2197088 w 2932493"/>
              <a:gd name="connsiteY40" fmla="*/ 226921 h 2347951"/>
              <a:gd name="connsiteX41" fmla="*/ 2159381 w 2932493"/>
              <a:gd name="connsiteY41" fmla="*/ 198640 h 2347951"/>
              <a:gd name="connsiteX42" fmla="*/ 2008552 w 2932493"/>
              <a:gd name="connsiteY42" fmla="*/ 132652 h 2347951"/>
              <a:gd name="connsiteX43" fmla="*/ 1886004 w 2932493"/>
              <a:gd name="connsiteY43" fmla="*/ 66665 h 2347951"/>
              <a:gd name="connsiteX44" fmla="*/ 1829443 w 2932493"/>
              <a:gd name="connsiteY44" fmla="*/ 47811 h 2347951"/>
              <a:gd name="connsiteX45" fmla="*/ 1678614 w 2932493"/>
              <a:gd name="connsiteY45" fmla="*/ 677 h 2347951"/>
              <a:gd name="connsiteX46" fmla="*/ 1556066 w 2932493"/>
              <a:gd name="connsiteY46" fmla="*/ 19531 h 2347951"/>
              <a:gd name="connsiteX47" fmla="*/ 1603200 w 2932493"/>
              <a:gd name="connsiteY47" fmla="*/ 677 h 2347951"/>
              <a:gd name="connsiteX0" fmla="*/ 1603200 w 2932493"/>
              <a:gd name="connsiteY0" fmla="*/ 677 h 2347951"/>
              <a:gd name="connsiteX1" fmla="*/ 1603200 w 2932493"/>
              <a:gd name="connsiteY1" fmla="*/ 677 h 2347951"/>
              <a:gd name="connsiteX2" fmla="*/ 1461798 w 2932493"/>
              <a:gd name="connsiteY2" fmla="*/ 47811 h 2347951"/>
              <a:gd name="connsiteX3" fmla="*/ 1122433 w 2932493"/>
              <a:gd name="connsiteY3" fmla="*/ 76092 h 2347951"/>
              <a:gd name="connsiteX4" fmla="*/ 962177 w 2932493"/>
              <a:gd name="connsiteY4" fmla="*/ 104372 h 2347951"/>
              <a:gd name="connsiteX5" fmla="*/ 566251 w 2932493"/>
              <a:gd name="connsiteY5" fmla="*/ 113799 h 2347951"/>
              <a:gd name="connsiteX6" fmla="*/ 453130 w 2932493"/>
              <a:gd name="connsiteY6" fmla="*/ 160933 h 2347951"/>
              <a:gd name="connsiteX7" fmla="*/ 179752 w 2932493"/>
              <a:gd name="connsiteY7" fmla="*/ 349469 h 2347951"/>
              <a:gd name="connsiteX8" fmla="*/ 85484 w 2932493"/>
              <a:gd name="connsiteY8" fmla="*/ 481444 h 2347951"/>
              <a:gd name="connsiteX9" fmla="*/ 19497 w 2932493"/>
              <a:gd name="connsiteY9" fmla="*/ 632273 h 2347951"/>
              <a:gd name="connsiteX10" fmla="*/ 643 w 2932493"/>
              <a:gd name="connsiteY10" fmla="*/ 754822 h 2347951"/>
              <a:gd name="connsiteX11" fmla="*/ 57204 w 2932493"/>
              <a:gd name="connsiteY11" fmla="*/ 1009345 h 2347951"/>
              <a:gd name="connsiteX12" fmla="*/ 85484 w 2932493"/>
              <a:gd name="connsiteY12" fmla="*/ 1122467 h 2347951"/>
              <a:gd name="connsiteX13" fmla="*/ 160899 w 2932493"/>
              <a:gd name="connsiteY13" fmla="*/ 1320430 h 2347951"/>
              <a:gd name="connsiteX14" fmla="*/ 198606 w 2932493"/>
              <a:gd name="connsiteY14" fmla="*/ 1424125 h 2347951"/>
              <a:gd name="connsiteX15" fmla="*/ 255167 w 2932493"/>
              <a:gd name="connsiteY15" fmla="*/ 1622088 h 2347951"/>
              <a:gd name="connsiteX16" fmla="*/ 264594 w 2932493"/>
              <a:gd name="connsiteY16" fmla="*/ 1744636 h 2347951"/>
              <a:gd name="connsiteX17" fmla="*/ 274020 w 2932493"/>
              <a:gd name="connsiteY17" fmla="*/ 2018013 h 2347951"/>
              <a:gd name="connsiteX18" fmla="*/ 292874 w 2932493"/>
              <a:gd name="connsiteY18" fmla="*/ 2074574 h 2347951"/>
              <a:gd name="connsiteX19" fmla="*/ 537971 w 2932493"/>
              <a:gd name="connsiteY19" fmla="*/ 2272537 h 2347951"/>
              <a:gd name="connsiteX20" fmla="*/ 707653 w 2932493"/>
              <a:gd name="connsiteY20" fmla="*/ 2329098 h 2347951"/>
              <a:gd name="connsiteX21" fmla="*/ 830202 w 2932493"/>
              <a:gd name="connsiteY21" fmla="*/ 2347951 h 2347951"/>
              <a:gd name="connsiteX22" fmla="*/ 1018738 w 2932493"/>
              <a:gd name="connsiteY22" fmla="*/ 2319671 h 2347951"/>
              <a:gd name="connsiteX23" fmla="*/ 1094152 w 2932493"/>
              <a:gd name="connsiteY23" fmla="*/ 2310244 h 2347951"/>
              <a:gd name="connsiteX24" fmla="*/ 1216701 w 2932493"/>
              <a:gd name="connsiteY24" fmla="*/ 2281964 h 2347951"/>
              <a:gd name="connsiteX25" fmla="*/ 1499505 w 2932493"/>
              <a:gd name="connsiteY25" fmla="*/ 2244257 h 2347951"/>
              <a:gd name="connsiteX26" fmla="*/ 1895431 w 2932493"/>
              <a:gd name="connsiteY26" fmla="*/ 2055721 h 2347951"/>
              <a:gd name="connsiteX27" fmla="*/ 2197088 w 2932493"/>
              <a:gd name="connsiteY27" fmla="*/ 1952026 h 2347951"/>
              <a:gd name="connsiteX28" fmla="*/ 2423332 w 2932493"/>
              <a:gd name="connsiteY28" fmla="*/ 1904892 h 2347951"/>
              <a:gd name="connsiteX29" fmla="*/ 2517600 w 2932493"/>
              <a:gd name="connsiteY29" fmla="*/ 1895465 h 2347951"/>
              <a:gd name="connsiteX30" fmla="*/ 2772123 w 2932493"/>
              <a:gd name="connsiteY30" fmla="*/ 1923745 h 2347951"/>
              <a:gd name="connsiteX31" fmla="*/ 2735948 w 2932493"/>
              <a:gd name="connsiteY31" fmla="*/ 1840701 h 2347951"/>
              <a:gd name="connsiteX32" fmla="*/ 2856965 w 2932493"/>
              <a:gd name="connsiteY32" fmla="*/ 2008587 h 2347951"/>
              <a:gd name="connsiteX33" fmla="*/ 2922952 w 2932493"/>
              <a:gd name="connsiteY33" fmla="*/ 1895465 h 2347951"/>
              <a:gd name="connsiteX34" fmla="*/ 2922952 w 2932493"/>
              <a:gd name="connsiteY34" fmla="*/ 1697502 h 2347951"/>
              <a:gd name="connsiteX35" fmla="*/ 2847538 w 2932493"/>
              <a:gd name="connsiteY35" fmla="*/ 1471259 h 2347951"/>
              <a:gd name="connsiteX36" fmla="*/ 2790977 w 2932493"/>
              <a:gd name="connsiteY36" fmla="*/ 1254442 h 2347951"/>
              <a:gd name="connsiteX37" fmla="*/ 2734416 w 2932493"/>
              <a:gd name="connsiteY37" fmla="*/ 915077 h 2347951"/>
              <a:gd name="connsiteX38" fmla="*/ 2715563 w 2932493"/>
              <a:gd name="connsiteY38" fmla="*/ 641700 h 2347951"/>
              <a:gd name="connsiteX39" fmla="*/ 2385624 w 2932493"/>
              <a:gd name="connsiteY39" fmla="*/ 368323 h 2347951"/>
              <a:gd name="connsiteX40" fmla="*/ 2197088 w 2932493"/>
              <a:gd name="connsiteY40" fmla="*/ 226921 h 2347951"/>
              <a:gd name="connsiteX41" fmla="*/ 2159381 w 2932493"/>
              <a:gd name="connsiteY41" fmla="*/ 198640 h 2347951"/>
              <a:gd name="connsiteX42" fmla="*/ 2008552 w 2932493"/>
              <a:gd name="connsiteY42" fmla="*/ 132652 h 2347951"/>
              <a:gd name="connsiteX43" fmla="*/ 1886004 w 2932493"/>
              <a:gd name="connsiteY43" fmla="*/ 66665 h 2347951"/>
              <a:gd name="connsiteX44" fmla="*/ 1829443 w 2932493"/>
              <a:gd name="connsiteY44" fmla="*/ 47811 h 2347951"/>
              <a:gd name="connsiteX45" fmla="*/ 1678614 w 2932493"/>
              <a:gd name="connsiteY45" fmla="*/ 677 h 2347951"/>
              <a:gd name="connsiteX46" fmla="*/ 1556066 w 2932493"/>
              <a:gd name="connsiteY46" fmla="*/ 19531 h 2347951"/>
              <a:gd name="connsiteX47" fmla="*/ 1603200 w 2932493"/>
              <a:gd name="connsiteY47" fmla="*/ 677 h 2347951"/>
              <a:gd name="connsiteX0" fmla="*/ 1603200 w 2925502"/>
              <a:gd name="connsiteY0" fmla="*/ 677 h 2347951"/>
              <a:gd name="connsiteX1" fmla="*/ 1603200 w 2925502"/>
              <a:gd name="connsiteY1" fmla="*/ 677 h 2347951"/>
              <a:gd name="connsiteX2" fmla="*/ 1461798 w 2925502"/>
              <a:gd name="connsiteY2" fmla="*/ 47811 h 2347951"/>
              <a:gd name="connsiteX3" fmla="*/ 1122433 w 2925502"/>
              <a:gd name="connsiteY3" fmla="*/ 76092 h 2347951"/>
              <a:gd name="connsiteX4" fmla="*/ 962177 w 2925502"/>
              <a:gd name="connsiteY4" fmla="*/ 104372 h 2347951"/>
              <a:gd name="connsiteX5" fmla="*/ 566251 w 2925502"/>
              <a:gd name="connsiteY5" fmla="*/ 113799 h 2347951"/>
              <a:gd name="connsiteX6" fmla="*/ 453130 w 2925502"/>
              <a:gd name="connsiteY6" fmla="*/ 160933 h 2347951"/>
              <a:gd name="connsiteX7" fmla="*/ 179752 w 2925502"/>
              <a:gd name="connsiteY7" fmla="*/ 349469 h 2347951"/>
              <a:gd name="connsiteX8" fmla="*/ 85484 w 2925502"/>
              <a:gd name="connsiteY8" fmla="*/ 481444 h 2347951"/>
              <a:gd name="connsiteX9" fmla="*/ 19497 w 2925502"/>
              <a:gd name="connsiteY9" fmla="*/ 632273 h 2347951"/>
              <a:gd name="connsiteX10" fmla="*/ 643 w 2925502"/>
              <a:gd name="connsiteY10" fmla="*/ 754822 h 2347951"/>
              <a:gd name="connsiteX11" fmla="*/ 57204 w 2925502"/>
              <a:gd name="connsiteY11" fmla="*/ 1009345 h 2347951"/>
              <a:gd name="connsiteX12" fmla="*/ 85484 w 2925502"/>
              <a:gd name="connsiteY12" fmla="*/ 1122467 h 2347951"/>
              <a:gd name="connsiteX13" fmla="*/ 160899 w 2925502"/>
              <a:gd name="connsiteY13" fmla="*/ 1320430 h 2347951"/>
              <a:gd name="connsiteX14" fmla="*/ 198606 w 2925502"/>
              <a:gd name="connsiteY14" fmla="*/ 1424125 h 2347951"/>
              <a:gd name="connsiteX15" fmla="*/ 255167 w 2925502"/>
              <a:gd name="connsiteY15" fmla="*/ 1622088 h 2347951"/>
              <a:gd name="connsiteX16" fmla="*/ 264594 w 2925502"/>
              <a:gd name="connsiteY16" fmla="*/ 1744636 h 2347951"/>
              <a:gd name="connsiteX17" fmla="*/ 274020 w 2925502"/>
              <a:gd name="connsiteY17" fmla="*/ 2018013 h 2347951"/>
              <a:gd name="connsiteX18" fmla="*/ 292874 w 2925502"/>
              <a:gd name="connsiteY18" fmla="*/ 2074574 h 2347951"/>
              <a:gd name="connsiteX19" fmla="*/ 537971 w 2925502"/>
              <a:gd name="connsiteY19" fmla="*/ 2272537 h 2347951"/>
              <a:gd name="connsiteX20" fmla="*/ 707653 w 2925502"/>
              <a:gd name="connsiteY20" fmla="*/ 2329098 h 2347951"/>
              <a:gd name="connsiteX21" fmla="*/ 830202 w 2925502"/>
              <a:gd name="connsiteY21" fmla="*/ 2347951 h 2347951"/>
              <a:gd name="connsiteX22" fmla="*/ 1018738 w 2925502"/>
              <a:gd name="connsiteY22" fmla="*/ 2319671 h 2347951"/>
              <a:gd name="connsiteX23" fmla="*/ 1094152 w 2925502"/>
              <a:gd name="connsiteY23" fmla="*/ 2310244 h 2347951"/>
              <a:gd name="connsiteX24" fmla="*/ 1216701 w 2925502"/>
              <a:gd name="connsiteY24" fmla="*/ 2281964 h 2347951"/>
              <a:gd name="connsiteX25" fmla="*/ 1499505 w 2925502"/>
              <a:gd name="connsiteY25" fmla="*/ 2244257 h 2347951"/>
              <a:gd name="connsiteX26" fmla="*/ 1895431 w 2925502"/>
              <a:gd name="connsiteY26" fmla="*/ 2055721 h 2347951"/>
              <a:gd name="connsiteX27" fmla="*/ 2197088 w 2925502"/>
              <a:gd name="connsiteY27" fmla="*/ 1952026 h 2347951"/>
              <a:gd name="connsiteX28" fmla="*/ 2423332 w 2925502"/>
              <a:gd name="connsiteY28" fmla="*/ 1904892 h 2347951"/>
              <a:gd name="connsiteX29" fmla="*/ 2517600 w 2925502"/>
              <a:gd name="connsiteY29" fmla="*/ 1895465 h 2347951"/>
              <a:gd name="connsiteX30" fmla="*/ 2772123 w 2925502"/>
              <a:gd name="connsiteY30" fmla="*/ 1923745 h 2347951"/>
              <a:gd name="connsiteX31" fmla="*/ 2735948 w 2925502"/>
              <a:gd name="connsiteY31" fmla="*/ 1840701 h 2347951"/>
              <a:gd name="connsiteX32" fmla="*/ 2856965 w 2925502"/>
              <a:gd name="connsiteY32" fmla="*/ 2008587 h 2347951"/>
              <a:gd name="connsiteX33" fmla="*/ 2768254 w 2925502"/>
              <a:gd name="connsiteY33" fmla="*/ 1804381 h 2347951"/>
              <a:gd name="connsiteX34" fmla="*/ 2922952 w 2925502"/>
              <a:gd name="connsiteY34" fmla="*/ 1697502 h 2347951"/>
              <a:gd name="connsiteX35" fmla="*/ 2847538 w 2925502"/>
              <a:gd name="connsiteY35" fmla="*/ 1471259 h 2347951"/>
              <a:gd name="connsiteX36" fmla="*/ 2790977 w 2925502"/>
              <a:gd name="connsiteY36" fmla="*/ 1254442 h 2347951"/>
              <a:gd name="connsiteX37" fmla="*/ 2734416 w 2925502"/>
              <a:gd name="connsiteY37" fmla="*/ 915077 h 2347951"/>
              <a:gd name="connsiteX38" fmla="*/ 2715563 w 2925502"/>
              <a:gd name="connsiteY38" fmla="*/ 641700 h 2347951"/>
              <a:gd name="connsiteX39" fmla="*/ 2385624 w 2925502"/>
              <a:gd name="connsiteY39" fmla="*/ 368323 h 2347951"/>
              <a:gd name="connsiteX40" fmla="*/ 2197088 w 2925502"/>
              <a:gd name="connsiteY40" fmla="*/ 226921 h 2347951"/>
              <a:gd name="connsiteX41" fmla="*/ 2159381 w 2925502"/>
              <a:gd name="connsiteY41" fmla="*/ 198640 h 2347951"/>
              <a:gd name="connsiteX42" fmla="*/ 2008552 w 2925502"/>
              <a:gd name="connsiteY42" fmla="*/ 132652 h 2347951"/>
              <a:gd name="connsiteX43" fmla="*/ 1886004 w 2925502"/>
              <a:gd name="connsiteY43" fmla="*/ 66665 h 2347951"/>
              <a:gd name="connsiteX44" fmla="*/ 1829443 w 2925502"/>
              <a:gd name="connsiteY44" fmla="*/ 47811 h 2347951"/>
              <a:gd name="connsiteX45" fmla="*/ 1678614 w 2925502"/>
              <a:gd name="connsiteY45" fmla="*/ 677 h 2347951"/>
              <a:gd name="connsiteX46" fmla="*/ 1556066 w 2925502"/>
              <a:gd name="connsiteY46" fmla="*/ 19531 h 2347951"/>
              <a:gd name="connsiteX47" fmla="*/ 1603200 w 2925502"/>
              <a:gd name="connsiteY47" fmla="*/ 677 h 2347951"/>
              <a:gd name="connsiteX0" fmla="*/ 1603200 w 2924670"/>
              <a:gd name="connsiteY0" fmla="*/ 677 h 2347951"/>
              <a:gd name="connsiteX1" fmla="*/ 1603200 w 2924670"/>
              <a:gd name="connsiteY1" fmla="*/ 677 h 2347951"/>
              <a:gd name="connsiteX2" fmla="*/ 1461798 w 2924670"/>
              <a:gd name="connsiteY2" fmla="*/ 47811 h 2347951"/>
              <a:gd name="connsiteX3" fmla="*/ 1122433 w 2924670"/>
              <a:gd name="connsiteY3" fmla="*/ 76092 h 2347951"/>
              <a:gd name="connsiteX4" fmla="*/ 962177 w 2924670"/>
              <a:gd name="connsiteY4" fmla="*/ 104372 h 2347951"/>
              <a:gd name="connsiteX5" fmla="*/ 566251 w 2924670"/>
              <a:gd name="connsiteY5" fmla="*/ 113799 h 2347951"/>
              <a:gd name="connsiteX6" fmla="*/ 453130 w 2924670"/>
              <a:gd name="connsiteY6" fmla="*/ 160933 h 2347951"/>
              <a:gd name="connsiteX7" fmla="*/ 179752 w 2924670"/>
              <a:gd name="connsiteY7" fmla="*/ 349469 h 2347951"/>
              <a:gd name="connsiteX8" fmla="*/ 85484 w 2924670"/>
              <a:gd name="connsiteY8" fmla="*/ 481444 h 2347951"/>
              <a:gd name="connsiteX9" fmla="*/ 19497 w 2924670"/>
              <a:gd name="connsiteY9" fmla="*/ 632273 h 2347951"/>
              <a:gd name="connsiteX10" fmla="*/ 643 w 2924670"/>
              <a:gd name="connsiteY10" fmla="*/ 754822 h 2347951"/>
              <a:gd name="connsiteX11" fmla="*/ 57204 w 2924670"/>
              <a:gd name="connsiteY11" fmla="*/ 1009345 h 2347951"/>
              <a:gd name="connsiteX12" fmla="*/ 85484 w 2924670"/>
              <a:gd name="connsiteY12" fmla="*/ 1122467 h 2347951"/>
              <a:gd name="connsiteX13" fmla="*/ 160899 w 2924670"/>
              <a:gd name="connsiteY13" fmla="*/ 1320430 h 2347951"/>
              <a:gd name="connsiteX14" fmla="*/ 198606 w 2924670"/>
              <a:gd name="connsiteY14" fmla="*/ 1424125 h 2347951"/>
              <a:gd name="connsiteX15" fmla="*/ 255167 w 2924670"/>
              <a:gd name="connsiteY15" fmla="*/ 1622088 h 2347951"/>
              <a:gd name="connsiteX16" fmla="*/ 264594 w 2924670"/>
              <a:gd name="connsiteY16" fmla="*/ 1744636 h 2347951"/>
              <a:gd name="connsiteX17" fmla="*/ 274020 w 2924670"/>
              <a:gd name="connsiteY17" fmla="*/ 2018013 h 2347951"/>
              <a:gd name="connsiteX18" fmla="*/ 292874 w 2924670"/>
              <a:gd name="connsiteY18" fmla="*/ 2074574 h 2347951"/>
              <a:gd name="connsiteX19" fmla="*/ 537971 w 2924670"/>
              <a:gd name="connsiteY19" fmla="*/ 2272537 h 2347951"/>
              <a:gd name="connsiteX20" fmla="*/ 707653 w 2924670"/>
              <a:gd name="connsiteY20" fmla="*/ 2329098 h 2347951"/>
              <a:gd name="connsiteX21" fmla="*/ 830202 w 2924670"/>
              <a:gd name="connsiteY21" fmla="*/ 2347951 h 2347951"/>
              <a:gd name="connsiteX22" fmla="*/ 1018738 w 2924670"/>
              <a:gd name="connsiteY22" fmla="*/ 2319671 h 2347951"/>
              <a:gd name="connsiteX23" fmla="*/ 1094152 w 2924670"/>
              <a:gd name="connsiteY23" fmla="*/ 2310244 h 2347951"/>
              <a:gd name="connsiteX24" fmla="*/ 1216701 w 2924670"/>
              <a:gd name="connsiteY24" fmla="*/ 2281964 h 2347951"/>
              <a:gd name="connsiteX25" fmla="*/ 1499505 w 2924670"/>
              <a:gd name="connsiteY25" fmla="*/ 2244257 h 2347951"/>
              <a:gd name="connsiteX26" fmla="*/ 1895431 w 2924670"/>
              <a:gd name="connsiteY26" fmla="*/ 2055721 h 2347951"/>
              <a:gd name="connsiteX27" fmla="*/ 2197088 w 2924670"/>
              <a:gd name="connsiteY27" fmla="*/ 1952026 h 2347951"/>
              <a:gd name="connsiteX28" fmla="*/ 2423332 w 2924670"/>
              <a:gd name="connsiteY28" fmla="*/ 1904892 h 2347951"/>
              <a:gd name="connsiteX29" fmla="*/ 2517600 w 2924670"/>
              <a:gd name="connsiteY29" fmla="*/ 1895465 h 2347951"/>
              <a:gd name="connsiteX30" fmla="*/ 2772123 w 2924670"/>
              <a:gd name="connsiteY30" fmla="*/ 1923745 h 2347951"/>
              <a:gd name="connsiteX31" fmla="*/ 2735948 w 2924670"/>
              <a:gd name="connsiteY31" fmla="*/ 1840701 h 2347951"/>
              <a:gd name="connsiteX32" fmla="*/ 2856965 w 2924670"/>
              <a:gd name="connsiteY32" fmla="*/ 2008587 h 2347951"/>
              <a:gd name="connsiteX33" fmla="*/ 2768254 w 2924670"/>
              <a:gd name="connsiteY33" fmla="*/ 1804381 h 2347951"/>
              <a:gd name="connsiteX34" fmla="*/ 2922952 w 2924670"/>
              <a:gd name="connsiteY34" fmla="*/ 1667141 h 2347951"/>
              <a:gd name="connsiteX35" fmla="*/ 2847538 w 2924670"/>
              <a:gd name="connsiteY35" fmla="*/ 1471259 h 2347951"/>
              <a:gd name="connsiteX36" fmla="*/ 2790977 w 2924670"/>
              <a:gd name="connsiteY36" fmla="*/ 1254442 h 2347951"/>
              <a:gd name="connsiteX37" fmla="*/ 2734416 w 2924670"/>
              <a:gd name="connsiteY37" fmla="*/ 915077 h 2347951"/>
              <a:gd name="connsiteX38" fmla="*/ 2715563 w 2924670"/>
              <a:gd name="connsiteY38" fmla="*/ 641700 h 2347951"/>
              <a:gd name="connsiteX39" fmla="*/ 2385624 w 2924670"/>
              <a:gd name="connsiteY39" fmla="*/ 368323 h 2347951"/>
              <a:gd name="connsiteX40" fmla="*/ 2197088 w 2924670"/>
              <a:gd name="connsiteY40" fmla="*/ 226921 h 2347951"/>
              <a:gd name="connsiteX41" fmla="*/ 2159381 w 2924670"/>
              <a:gd name="connsiteY41" fmla="*/ 198640 h 2347951"/>
              <a:gd name="connsiteX42" fmla="*/ 2008552 w 2924670"/>
              <a:gd name="connsiteY42" fmla="*/ 132652 h 2347951"/>
              <a:gd name="connsiteX43" fmla="*/ 1886004 w 2924670"/>
              <a:gd name="connsiteY43" fmla="*/ 66665 h 2347951"/>
              <a:gd name="connsiteX44" fmla="*/ 1829443 w 2924670"/>
              <a:gd name="connsiteY44" fmla="*/ 47811 h 2347951"/>
              <a:gd name="connsiteX45" fmla="*/ 1678614 w 2924670"/>
              <a:gd name="connsiteY45" fmla="*/ 677 h 2347951"/>
              <a:gd name="connsiteX46" fmla="*/ 1556066 w 2924670"/>
              <a:gd name="connsiteY46" fmla="*/ 19531 h 2347951"/>
              <a:gd name="connsiteX47" fmla="*/ 1603200 w 2924670"/>
              <a:gd name="connsiteY47" fmla="*/ 677 h 2347951"/>
              <a:gd name="connsiteX0" fmla="*/ 1603200 w 2924670"/>
              <a:gd name="connsiteY0" fmla="*/ 677 h 2347951"/>
              <a:gd name="connsiteX1" fmla="*/ 1603200 w 2924670"/>
              <a:gd name="connsiteY1" fmla="*/ 677 h 2347951"/>
              <a:gd name="connsiteX2" fmla="*/ 1461798 w 2924670"/>
              <a:gd name="connsiteY2" fmla="*/ 47811 h 2347951"/>
              <a:gd name="connsiteX3" fmla="*/ 1122433 w 2924670"/>
              <a:gd name="connsiteY3" fmla="*/ 76092 h 2347951"/>
              <a:gd name="connsiteX4" fmla="*/ 962177 w 2924670"/>
              <a:gd name="connsiteY4" fmla="*/ 104372 h 2347951"/>
              <a:gd name="connsiteX5" fmla="*/ 566251 w 2924670"/>
              <a:gd name="connsiteY5" fmla="*/ 113799 h 2347951"/>
              <a:gd name="connsiteX6" fmla="*/ 453130 w 2924670"/>
              <a:gd name="connsiteY6" fmla="*/ 160933 h 2347951"/>
              <a:gd name="connsiteX7" fmla="*/ 179752 w 2924670"/>
              <a:gd name="connsiteY7" fmla="*/ 349469 h 2347951"/>
              <a:gd name="connsiteX8" fmla="*/ 85484 w 2924670"/>
              <a:gd name="connsiteY8" fmla="*/ 481444 h 2347951"/>
              <a:gd name="connsiteX9" fmla="*/ 19497 w 2924670"/>
              <a:gd name="connsiteY9" fmla="*/ 632273 h 2347951"/>
              <a:gd name="connsiteX10" fmla="*/ 643 w 2924670"/>
              <a:gd name="connsiteY10" fmla="*/ 754822 h 2347951"/>
              <a:gd name="connsiteX11" fmla="*/ 57204 w 2924670"/>
              <a:gd name="connsiteY11" fmla="*/ 1009345 h 2347951"/>
              <a:gd name="connsiteX12" fmla="*/ 85484 w 2924670"/>
              <a:gd name="connsiteY12" fmla="*/ 1122467 h 2347951"/>
              <a:gd name="connsiteX13" fmla="*/ 160899 w 2924670"/>
              <a:gd name="connsiteY13" fmla="*/ 1320430 h 2347951"/>
              <a:gd name="connsiteX14" fmla="*/ 198606 w 2924670"/>
              <a:gd name="connsiteY14" fmla="*/ 1424125 h 2347951"/>
              <a:gd name="connsiteX15" fmla="*/ 255167 w 2924670"/>
              <a:gd name="connsiteY15" fmla="*/ 1622088 h 2347951"/>
              <a:gd name="connsiteX16" fmla="*/ 264594 w 2924670"/>
              <a:gd name="connsiteY16" fmla="*/ 1744636 h 2347951"/>
              <a:gd name="connsiteX17" fmla="*/ 274020 w 2924670"/>
              <a:gd name="connsiteY17" fmla="*/ 2018013 h 2347951"/>
              <a:gd name="connsiteX18" fmla="*/ 292874 w 2924670"/>
              <a:gd name="connsiteY18" fmla="*/ 2074574 h 2347951"/>
              <a:gd name="connsiteX19" fmla="*/ 537971 w 2924670"/>
              <a:gd name="connsiteY19" fmla="*/ 2272537 h 2347951"/>
              <a:gd name="connsiteX20" fmla="*/ 707653 w 2924670"/>
              <a:gd name="connsiteY20" fmla="*/ 2329098 h 2347951"/>
              <a:gd name="connsiteX21" fmla="*/ 830202 w 2924670"/>
              <a:gd name="connsiteY21" fmla="*/ 2347951 h 2347951"/>
              <a:gd name="connsiteX22" fmla="*/ 1018738 w 2924670"/>
              <a:gd name="connsiteY22" fmla="*/ 2319671 h 2347951"/>
              <a:gd name="connsiteX23" fmla="*/ 1094152 w 2924670"/>
              <a:gd name="connsiteY23" fmla="*/ 2310244 h 2347951"/>
              <a:gd name="connsiteX24" fmla="*/ 1216701 w 2924670"/>
              <a:gd name="connsiteY24" fmla="*/ 2281964 h 2347951"/>
              <a:gd name="connsiteX25" fmla="*/ 1499505 w 2924670"/>
              <a:gd name="connsiteY25" fmla="*/ 2244257 h 2347951"/>
              <a:gd name="connsiteX26" fmla="*/ 1895431 w 2924670"/>
              <a:gd name="connsiteY26" fmla="*/ 2055721 h 2347951"/>
              <a:gd name="connsiteX27" fmla="*/ 2197088 w 2924670"/>
              <a:gd name="connsiteY27" fmla="*/ 1952026 h 2347951"/>
              <a:gd name="connsiteX28" fmla="*/ 2423332 w 2924670"/>
              <a:gd name="connsiteY28" fmla="*/ 1904892 h 2347951"/>
              <a:gd name="connsiteX29" fmla="*/ 2517600 w 2924670"/>
              <a:gd name="connsiteY29" fmla="*/ 1895465 h 2347951"/>
              <a:gd name="connsiteX30" fmla="*/ 2772123 w 2924670"/>
              <a:gd name="connsiteY30" fmla="*/ 1923745 h 2347951"/>
              <a:gd name="connsiteX31" fmla="*/ 2735948 w 2924670"/>
              <a:gd name="connsiteY31" fmla="*/ 1840701 h 2347951"/>
              <a:gd name="connsiteX32" fmla="*/ 2715159 w 2924670"/>
              <a:gd name="connsiteY32" fmla="*/ 1968105 h 2347951"/>
              <a:gd name="connsiteX33" fmla="*/ 2768254 w 2924670"/>
              <a:gd name="connsiteY33" fmla="*/ 1804381 h 2347951"/>
              <a:gd name="connsiteX34" fmla="*/ 2922952 w 2924670"/>
              <a:gd name="connsiteY34" fmla="*/ 1667141 h 2347951"/>
              <a:gd name="connsiteX35" fmla="*/ 2847538 w 2924670"/>
              <a:gd name="connsiteY35" fmla="*/ 1471259 h 2347951"/>
              <a:gd name="connsiteX36" fmla="*/ 2790977 w 2924670"/>
              <a:gd name="connsiteY36" fmla="*/ 1254442 h 2347951"/>
              <a:gd name="connsiteX37" fmla="*/ 2734416 w 2924670"/>
              <a:gd name="connsiteY37" fmla="*/ 915077 h 2347951"/>
              <a:gd name="connsiteX38" fmla="*/ 2715563 w 2924670"/>
              <a:gd name="connsiteY38" fmla="*/ 641700 h 2347951"/>
              <a:gd name="connsiteX39" fmla="*/ 2385624 w 2924670"/>
              <a:gd name="connsiteY39" fmla="*/ 368323 h 2347951"/>
              <a:gd name="connsiteX40" fmla="*/ 2197088 w 2924670"/>
              <a:gd name="connsiteY40" fmla="*/ 226921 h 2347951"/>
              <a:gd name="connsiteX41" fmla="*/ 2159381 w 2924670"/>
              <a:gd name="connsiteY41" fmla="*/ 198640 h 2347951"/>
              <a:gd name="connsiteX42" fmla="*/ 2008552 w 2924670"/>
              <a:gd name="connsiteY42" fmla="*/ 132652 h 2347951"/>
              <a:gd name="connsiteX43" fmla="*/ 1886004 w 2924670"/>
              <a:gd name="connsiteY43" fmla="*/ 66665 h 2347951"/>
              <a:gd name="connsiteX44" fmla="*/ 1829443 w 2924670"/>
              <a:gd name="connsiteY44" fmla="*/ 47811 h 2347951"/>
              <a:gd name="connsiteX45" fmla="*/ 1678614 w 2924670"/>
              <a:gd name="connsiteY45" fmla="*/ 677 h 2347951"/>
              <a:gd name="connsiteX46" fmla="*/ 1556066 w 2924670"/>
              <a:gd name="connsiteY46" fmla="*/ 19531 h 2347951"/>
              <a:gd name="connsiteX47" fmla="*/ 1603200 w 2924670"/>
              <a:gd name="connsiteY47" fmla="*/ 677 h 2347951"/>
              <a:gd name="connsiteX0" fmla="*/ 1603200 w 2850013"/>
              <a:gd name="connsiteY0" fmla="*/ 677 h 2347951"/>
              <a:gd name="connsiteX1" fmla="*/ 1603200 w 2850013"/>
              <a:gd name="connsiteY1" fmla="*/ 677 h 2347951"/>
              <a:gd name="connsiteX2" fmla="*/ 1461798 w 2850013"/>
              <a:gd name="connsiteY2" fmla="*/ 47811 h 2347951"/>
              <a:gd name="connsiteX3" fmla="*/ 1122433 w 2850013"/>
              <a:gd name="connsiteY3" fmla="*/ 76092 h 2347951"/>
              <a:gd name="connsiteX4" fmla="*/ 962177 w 2850013"/>
              <a:gd name="connsiteY4" fmla="*/ 104372 h 2347951"/>
              <a:gd name="connsiteX5" fmla="*/ 566251 w 2850013"/>
              <a:gd name="connsiteY5" fmla="*/ 113799 h 2347951"/>
              <a:gd name="connsiteX6" fmla="*/ 453130 w 2850013"/>
              <a:gd name="connsiteY6" fmla="*/ 160933 h 2347951"/>
              <a:gd name="connsiteX7" fmla="*/ 179752 w 2850013"/>
              <a:gd name="connsiteY7" fmla="*/ 349469 h 2347951"/>
              <a:gd name="connsiteX8" fmla="*/ 85484 w 2850013"/>
              <a:gd name="connsiteY8" fmla="*/ 481444 h 2347951"/>
              <a:gd name="connsiteX9" fmla="*/ 19497 w 2850013"/>
              <a:gd name="connsiteY9" fmla="*/ 632273 h 2347951"/>
              <a:gd name="connsiteX10" fmla="*/ 643 w 2850013"/>
              <a:gd name="connsiteY10" fmla="*/ 754822 h 2347951"/>
              <a:gd name="connsiteX11" fmla="*/ 57204 w 2850013"/>
              <a:gd name="connsiteY11" fmla="*/ 1009345 h 2347951"/>
              <a:gd name="connsiteX12" fmla="*/ 85484 w 2850013"/>
              <a:gd name="connsiteY12" fmla="*/ 1122467 h 2347951"/>
              <a:gd name="connsiteX13" fmla="*/ 160899 w 2850013"/>
              <a:gd name="connsiteY13" fmla="*/ 1320430 h 2347951"/>
              <a:gd name="connsiteX14" fmla="*/ 198606 w 2850013"/>
              <a:gd name="connsiteY14" fmla="*/ 1424125 h 2347951"/>
              <a:gd name="connsiteX15" fmla="*/ 255167 w 2850013"/>
              <a:gd name="connsiteY15" fmla="*/ 1622088 h 2347951"/>
              <a:gd name="connsiteX16" fmla="*/ 264594 w 2850013"/>
              <a:gd name="connsiteY16" fmla="*/ 1744636 h 2347951"/>
              <a:gd name="connsiteX17" fmla="*/ 274020 w 2850013"/>
              <a:gd name="connsiteY17" fmla="*/ 2018013 h 2347951"/>
              <a:gd name="connsiteX18" fmla="*/ 292874 w 2850013"/>
              <a:gd name="connsiteY18" fmla="*/ 2074574 h 2347951"/>
              <a:gd name="connsiteX19" fmla="*/ 537971 w 2850013"/>
              <a:gd name="connsiteY19" fmla="*/ 2272537 h 2347951"/>
              <a:gd name="connsiteX20" fmla="*/ 707653 w 2850013"/>
              <a:gd name="connsiteY20" fmla="*/ 2329098 h 2347951"/>
              <a:gd name="connsiteX21" fmla="*/ 830202 w 2850013"/>
              <a:gd name="connsiteY21" fmla="*/ 2347951 h 2347951"/>
              <a:gd name="connsiteX22" fmla="*/ 1018738 w 2850013"/>
              <a:gd name="connsiteY22" fmla="*/ 2319671 h 2347951"/>
              <a:gd name="connsiteX23" fmla="*/ 1094152 w 2850013"/>
              <a:gd name="connsiteY23" fmla="*/ 2310244 h 2347951"/>
              <a:gd name="connsiteX24" fmla="*/ 1216701 w 2850013"/>
              <a:gd name="connsiteY24" fmla="*/ 2281964 h 2347951"/>
              <a:gd name="connsiteX25" fmla="*/ 1499505 w 2850013"/>
              <a:gd name="connsiteY25" fmla="*/ 2244257 h 2347951"/>
              <a:gd name="connsiteX26" fmla="*/ 1895431 w 2850013"/>
              <a:gd name="connsiteY26" fmla="*/ 2055721 h 2347951"/>
              <a:gd name="connsiteX27" fmla="*/ 2197088 w 2850013"/>
              <a:gd name="connsiteY27" fmla="*/ 1952026 h 2347951"/>
              <a:gd name="connsiteX28" fmla="*/ 2423332 w 2850013"/>
              <a:gd name="connsiteY28" fmla="*/ 1904892 h 2347951"/>
              <a:gd name="connsiteX29" fmla="*/ 2517600 w 2850013"/>
              <a:gd name="connsiteY29" fmla="*/ 1895465 h 2347951"/>
              <a:gd name="connsiteX30" fmla="*/ 2772123 w 2850013"/>
              <a:gd name="connsiteY30" fmla="*/ 1923745 h 2347951"/>
              <a:gd name="connsiteX31" fmla="*/ 2735948 w 2850013"/>
              <a:gd name="connsiteY31" fmla="*/ 1840701 h 2347951"/>
              <a:gd name="connsiteX32" fmla="*/ 2715159 w 2850013"/>
              <a:gd name="connsiteY32" fmla="*/ 1968105 h 2347951"/>
              <a:gd name="connsiteX33" fmla="*/ 2768254 w 2850013"/>
              <a:gd name="connsiteY33" fmla="*/ 1804381 h 2347951"/>
              <a:gd name="connsiteX34" fmla="*/ 2832710 w 2850013"/>
              <a:gd name="connsiteY34" fmla="*/ 1616538 h 2347951"/>
              <a:gd name="connsiteX35" fmla="*/ 2847538 w 2850013"/>
              <a:gd name="connsiteY35" fmla="*/ 1471259 h 2347951"/>
              <a:gd name="connsiteX36" fmla="*/ 2790977 w 2850013"/>
              <a:gd name="connsiteY36" fmla="*/ 1254442 h 2347951"/>
              <a:gd name="connsiteX37" fmla="*/ 2734416 w 2850013"/>
              <a:gd name="connsiteY37" fmla="*/ 915077 h 2347951"/>
              <a:gd name="connsiteX38" fmla="*/ 2715563 w 2850013"/>
              <a:gd name="connsiteY38" fmla="*/ 641700 h 2347951"/>
              <a:gd name="connsiteX39" fmla="*/ 2385624 w 2850013"/>
              <a:gd name="connsiteY39" fmla="*/ 368323 h 2347951"/>
              <a:gd name="connsiteX40" fmla="*/ 2197088 w 2850013"/>
              <a:gd name="connsiteY40" fmla="*/ 226921 h 2347951"/>
              <a:gd name="connsiteX41" fmla="*/ 2159381 w 2850013"/>
              <a:gd name="connsiteY41" fmla="*/ 198640 h 2347951"/>
              <a:gd name="connsiteX42" fmla="*/ 2008552 w 2850013"/>
              <a:gd name="connsiteY42" fmla="*/ 132652 h 2347951"/>
              <a:gd name="connsiteX43" fmla="*/ 1886004 w 2850013"/>
              <a:gd name="connsiteY43" fmla="*/ 66665 h 2347951"/>
              <a:gd name="connsiteX44" fmla="*/ 1829443 w 2850013"/>
              <a:gd name="connsiteY44" fmla="*/ 47811 h 2347951"/>
              <a:gd name="connsiteX45" fmla="*/ 1678614 w 2850013"/>
              <a:gd name="connsiteY45" fmla="*/ 677 h 2347951"/>
              <a:gd name="connsiteX46" fmla="*/ 1556066 w 2850013"/>
              <a:gd name="connsiteY46" fmla="*/ 19531 h 2347951"/>
              <a:gd name="connsiteX47" fmla="*/ 1603200 w 2850013"/>
              <a:gd name="connsiteY47" fmla="*/ 677 h 2347951"/>
              <a:gd name="connsiteX0" fmla="*/ 1603200 w 2850014"/>
              <a:gd name="connsiteY0" fmla="*/ 677 h 2347951"/>
              <a:gd name="connsiteX1" fmla="*/ 1603200 w 2850014"/>
              <a:gd name="connsiteY1" fmla="*/ 677 h 2347951"/>
              <a:gd name="connsiteX2" fmla="*/ 1461798 w 2850014"/>
              <a:gd name="connsiteY2" fmla="*/ 47811 h 2347951"/>
              <a:gd name="connsiteX3" fmla="*/ 1122433 w 2850014"/>
              <a:gd name="connsiteY3" fmla="*/ 76092 h 2347951"/>
              <a:gd name="connsiteX4" fmla="*/ 962177 w 2850014"/>
              <a:gd name="connsiteY4" fmla="*/ 104372 h 2347951"/>
              <a:gd name="connsiteX5" fmla="*/ 566251 w 2850014"/>
              <a:gd name="connsiteY5" fmla="*/ 113799 h 2347951"/>
              <a:gd name="connsiteX6" fmla="*/ 453130 w 2850014"/>
              <a:gd name="connsiteY6" fmla="*/ 160933 h 2347951"/>
              <a:gd name="connsiteX7" fmla="*/ 179752 w 2850014"/>
              <a:gd name="connsiteY7" fmla="*/ 349469 h 2347951"/>
              <a:gd name="connsiteX8" fmla="*/ 85484 w 2850014"/>
              <a:gd name="connsiteY8" fmla="*/ 481444 h 2347951"/>
              <a:gd name="connsiteX9" fmla="*/ 19497 w 2850014"/>
              <a:gd name="connsiteY9" fmla="*/ 632273 h 2347951"/>
              <a:gd name="connsiteX10" fmla="*/ 643 w 2850014"/>
              <a:gd name="connsiteY10" fmla="*/ 754822 h 2347951"/>
              <a:gd name="connsiteX11" fmla="*/ 57204 w 2850014"/>
              <a:gd name="connsiteY11" fmla="*/ 1009345 h 2347951"/>
              <a:gd name="connsiteX12" fmla="*/ 85484 w 2850014"/>
              <a:gd name="connsiteY12" fmla="*/ 1122467 h 2347951"/>
              <a:gd name="connsiteX13" fmla="*/ 160899 w 2850014"/>
              <a:gd name="connsiteY13" fmla="*/ 1320430 h 2347951"/>
              <a:gd name="connsiteX14" fmla="*/ 198606 w 2850014"/>
              <a:gd name="connsiteY14" fmla="*/ 1424125 h 2347951"/>
              <a:gd name="connsiteX15" fmla="*/ 255167 w 2850014"/>
              <a:gd name="connsiteY15" fmla="*/ 1622088 h 2347951"/>
              <a:gd name="connsiteX16" fmla="*/ 264594 w 2850014"/>
              <a:gd name="connsiteY16" fmla="*/ 1744636 h 2347951"/>
              <a:gd name="connsiteX17" fmla="*/ 274020 w 2850014"/>
              <a:gd name="connsiteY17" fmla="*/ 2018013 h 2347951"/>
              <a:gd name="connsiteX18" fmla="*/ 292874 w 2850014"/>
              <a:gd name="connsiteY18" fmla="*/ 2074574 h 2347951"/>
              <a:gd name="connsiteX19" fmla="*/ 537971 w 2850014"/>
              <a:gd name="connsiteY19" fmla="*/ 2272537 h 2347951"/>
              <a:gd name="connsiteX20" fmla="*/ 707653 w 2850014"/>
              <a:gd name="connsiteY20" fmla="*/ 2329098 h 2347951"/>
              <a:gd name="connsiteX21" fmla="*/ 830202 w 2850014"/>
              <a:gd name="connsiteY21" fmla="*/ 2347951 h 2347951"/>
              <a:gd name="connsiteX22" fmla="*/ 1018738 w 2850014"/>
              <a:gd name="connsiteY22" fmla="*/ 2319671 h 2347951"/>
              <a:gd name="connsiteX23" fmla="*/ 1094152 w 2850014"/>
              <a:gd name="connsiteY23" fmla="*/ 2310244 h 2347951"/>
              <a:gd name="connsiteX24" fmla="*/ 1216701 w 2850014"/>
              <a:gd name="connsiteY24" fmla="*/ 2281964 h 2347951"/>
              <a:gd name="connsiteX25" fmla="*/ 1499505 w 2850014"/>
              <a:gd name="connsiteY25" fmla="*/ 2244257 h 2347951"/>
              <a:gd name="connsiteX26" fmla="*/ 1895431 w 2850014"/>
              <a:gd name="connsiteY26" fmla="*/ 2055721 h 2347951"/>
              <a:gd name="connsiteX27" fmla="*/ 2197088 w 2850014"/>
              <a:gd name="connsiteY27" fmla="*/ 1952026 h 2347951"/>
              <a:gd name="connsiteX28" fmla="*/ 2423332 w 2850014"/>
              <a:gd name="connsiteY28" fmla="*/ 1904892 h 2347951"/>
              <a:gd name="connsiteX29" fmla="*/ 2517600 w 2850014"/>
              <a:gd name="connsiteY29" fmla="*/ 1895465 h 2347951"/>
              <a:gd name="connsiteX30" fmla="*/ 2772123 w 2850014"/>
              <a:gd name="connsiteY30" fmla="*/ 1923745 h 2347951"/>
              <a:gd name="connsiteX31" fmla="*/ 2735948 w 2850014"/>
              <a:gd name="connsiteY31" fmla="*/ 1840701 h 2347951"/>
              <a:gd name="connsiteX32" fmla="*/ 2573353 w 2850014"/>
              <a:gd name="connsiteY32" fmla="*/ 1897261 h 2347951"/>
              <a:gd name="connsiteX33" fmla="*/ 2768254 w 2850014"/>
              <a:gd name="connsiteY33" fmla="*/ 1804381 h 2347951"/>
              <a:gd name="connsiteX34" fmla="*/ 2832710 w 2850014"/>
              <a:gd name="connsiteY34" fmla="*/ 1616538 h 2347951"/>
              <a:gd name="connsiteX35" fmla="*/ 2847538 w 2850014"/>
              <a:gd name="connsiteY35" fmla="*/ 1471259 h 2347951"/>
              <a:gd name="connsiteX36" fmla="*/ 2790977 w 2850014"/>
              <a:gd name="connsiteY36" fmla="*/ 1254442 h 2347951"/>
              <a:gd name="connsiteX37" fmla="*/ 2734416 w 2850014"/>
              <a:gd name="connsiteY37" fmla="*/ 915077 h 2347951"/>
              <a:gd name="connsiteX38" fmla="*/ 2715563 w 2850014"/>
              <a:gd name="connsiteY38" fmla="*/ 641700 h 2347951"/>
              <a:gd name="connsiteX39" fmla="*/ 2385624 w 2850014"/>
              <a:gd name="connsiteY39" fmla="*/ 368323 h 2347951"/>
              <a:gd name="connsiteX40" fmla="*/ 2197088 w 2850014"/>
              <a:gd name="connsiteY40" fmla="*/ 226921 h 2347951"/>
              <a:gd name="connsiteX41" fmla="*/ 2159381 w 2850014"/>
              <a:gd name="connsiteY41" fmla="*/ 198640 h 2347951"/>
              <a:gd name="connsiteX42" fmla="*/ 2008552 w 2850014"/>
              <a:gd name="connsiteY42" fmla="*/ 132652 h 2347951"/>
              <a:gd name="connsiteX43" fmla="*/ 1886004 w 2850014"/>
              <a:gd name="connsiteY43" fmla="*/ 66665 h 2347951"/>
              <a:gd name="connsiteX44" fmla="*/ 1829443 w 2850014"/>
              <a:gd name="connsiteY44" fmla="*/ 47811 h 2347951"/>
              <a:gd name="connsiteX45" fmla="*/ 1678614 w 2850014"/>
              <a:gd name="connsiteY45" fmla="*/ 677 h 2347951"/>
              <a:gd name="connsiteX46" fmla="*/ 1556066 w 2850014"/>
              <a:gd name="connsiteY46" fmla="*/ 19531 h 2347951"/>
              <a:gd name="connsiteX47" fmla="*/ 1603200 w 2850014"/>
              <a:gd name="connsiteY47" fmla="*/ 677 h 2347951"/>
              <a:gd name="connsiteX0" fmla="*/ 1603200 w 2850014"/>
              <a:gd name="connsiteY0" fmla="*/ 677 h 2347951"/>
              <a:gd name="connsiteX1" fmla="*/ 1603200 w 2850014"/>
              <a:gd name="connsiteY1" fmla="*/ 677 h 2347951"/>
              <a:gd name="connsiteX2" fmla="*/ 1461798 w 2850014"/>
              <a:gd name="connsiteY2" fmla="*/ 47811 h 2347951"/>
              <a:gd name="connsiteX3" fmla="*/ 1122433 w 2850014"/>
              <a:gd name="connsiteY3" fmla="*/ 76092 h 2347951"/>
              <a:gd name="connsiteX4" fmla="*/ 962177 w 2850014"/>
              <a:gd name="connsiteY4" fmla="*/ 104372 h 2347951"/>
              <a:gd name="connsiteX5" fmla="*/ 566251 w 2850014"/>
              <a:gd name="connsiteY5" fmla="*/ 113799 h 2347951"/>
              <a:gd name="connsiteX6" fmla="*/ 453130 w 2850014"/>
              <a:gd name="connsiteY6" fmla="*/ 160933 h 2347951"/>
              <a:gd name="connsiteX7" fmla="*/ 179752 w 2850014"/>
              <a:gd name="connsiteY7" fmla="*/ 349469 h 2347951"/>
              <a:gd name="connsiteX8" fmla="*/ 85484 w 2850014"/>
              <a:gd name="connsiteY8" fmla="*/ 481444 h 2347951"/>
              <a:gd name="connsiteX9" fmla="*/ 19497 w 2850014"/>
              <a:gd name="connsiteY9" fmla="*/ 632273 h 2347951"/>
              <a:gd name="connsiteX10" fmla="*/ 643 w 2850014"/>
              <a:gd name="connsiteY10" fmla="*/ 754822 h 2347951"/>
              <a:gd name="connsiteX11" fmla="*/ 57204 w 2850014"/>
              <a:gd name="connsiteY11" fmla="*/ 1009345 h 2347951"/>
              <a:gd name="connsiteX12" fmla="*/ 85484 w 2850014"/>
              <a:gd name="connsiteY12" fmla="*/ 1122467 h 2347951"/>
              <a:gd name="connsiteX13" fmla="*/ 160899 w 2850014"/>
              <a:gd name="connsiteY13" fmla="*/ 1320430 h 2347951"/>
              <a:gd name="connsiteX14" fmla="*/ 198606 w 2850014"/>
              <a:gd name="connsiteY14" fmla="*/ 1424125 h 2347951"/>
              <a:gd name="connsiteX15" fmla="*/ 255167 w 2850014"/>
              <a:gd name="connsiteY15" fmla="*/ 1622088 h 2347951"/>
              <a:gd name="connsiteX16" fmla="*/ 264594 w 2850014"/>
              <a:gd name="connsiteY16" fmla="*/ 1744636 h 2347951"/>
              <a:gd name="connsiteX17" fmla="*/ 274020 w 2850014"/>
              <a:gd name="connsiteY17" fmla="*/ 2018013 h 2347951"/>
              <a:gd name="connsiteX18" fmla="*/ 292874 w 2850014"/>
              <a:gd name="connsiteY18" fmla="*/ 2074574 h 2347951"/>
              <a:gd name="connsiteX19" fmla="*/ 537971 w 2850014"/>
              <a:gd name="connsiteY19" fmla="*/ 2272537 h 2347951"/>
              <a:gd name="connsiteX20" fmla="*/ 707653 w 2850014"/>
              <a:gd name="connsiteY20" fmla="*/ 2329098 h 2347951"/>
              <a:gd name="connsiteX21" fmla="*/ 830202 w 2850014"/>
              <a:gd name="connsiteY21" fmla="*/ 2347951 h 2347951"/>
              <a:gd name="connsiteX22" fmla="*/ 1018738 w 2850014"/>
              <a:gd name="connsiteY22" fmla="*/ 2319671 h 2347951"/>
              <a:gd name="connsiteX23" fmla="*/ 1094152 w 2850014"/>
              <a:gd name="connsiteY23" fmla="*/ 2310244 h 2347951"/>
              <a:gd name="connsiteX24" fmla="*/ 1216701 w 2850014"/>
              <a:gd name="connsiteY24" fmla="*/ 2281964 h 2347951"/>
              <a:gd name="connsiteX25" fmla="*/ 1499505 w 2850014"/>
              <a:gd name="connsiteY25" fmla="*/ 2244257 h 2347951"/>
              <a:gd name="connsiteX26" fmla="*/ 1895431 w 2850014"/>
              <a:gd name="connsiteY26" fmla="*/ 2055721 h 2347951"/>
              <a:gd name="connsiteX27" fmla="*/ 2197088 w 2850014"/>
              <a:gd name="connsiteY27" fmla="*/ 1952026 h 2347951"/>
              <a:gd name="connsiteX28" fmla="*/ 2423332 w 2850014"/>
              <a:gd name="connsiteY28" fmla="*/ 1904892 h 2347951"/>
              <a:gd name="connsiteX29" fmla="*/ 2517600 w 2850014"/>
              <a:gd name="connsiteY29" fmla="*/ 1895465 h 2347951"/>
              <a:gd name="connsiteX30" fmla="*/ 2656100 w 2850014"/>
              <a:gd name="connsiteY30" fmla="*/ 1863021 h 2347951"/>
              <a:gd name="connsiteX31" fmla="*/ 2735948 w 2850014"/>
              <a:gd name="connsiteY31" fmla="*/ 1840701 h 2347951"/>
              <a:gd name="connsiteX32" fmla="*/ 2573353 w 2850014"/>
              <a:gd name="connsiteY32" fmla="*/ 1897261 h 2347951"/>
              <a:gd name="connsiteX33" fmla="*/ 2768254 w 2850014"/>
              <a:gd name="connsiteY33" fmla="*/ 1804381 h 2347951"/>
              <a:gd name="connsiteX34" fmla="*/ 2832710 w 2850014"/>
              <a:gd name="connsiteY34" fmla="*/ 1616538 h 2347951"/>
              <a:gd name="connsiteX35" fmla="*/ 2847538 w 2850014"/>
              <a:gd name="connsiteY35" fmla="*/ 1471259 h 2347951"/>
              <a:gd name="connsiteX36" fmla="*/ 2790977 w 2850014"/>
              <a:gd name="connsiteY36" fmla="*/ 1254442 h 2347951"/>
              <a:gd name="connsiteX37" fmla="*/ 2734416 w 2850014"/>
              <a:gd name="connsiteY37" fmla="*/ 915077 h 2347951"/>
              <a:gd name="connsiteX38" fmla="*/ 2715563 w 2850014"/>
              <a:gd name="connsiteY38" fmla="*/ 641700 h 2347951"/>
              <a:gd name="connsiteX39" fmla="*/ 2385624 w 2850014"/>
              <a:gd name="connsiteY39" fmla="*/ 368323 h 2347951"/>
              <a:gd name="connsiteX40" fmla="*/ 2197088 w 2850014"/>
              <a:gd name="connsiteY40" fmla="*/ 226921 h 2347951"/>
              <a:gd name="connsiteX41" fmla="*/ 2159381 w 2850014"/>
              <a:gd name="connsiteY41" fmla="*/ 198640 h 2347951"/>
              <a:gd name="connsiteX42" fmla="*/ 2008552 w 2850014"/>
              <a:gd name="connsiteY42" fmla="*/ 132652 h 2347951"/>
              <a:gd name="connsiteX43" fmla="*/ 1886004 w 2850014"/>
              <a:gd name="connsiteY43" fmla="*/ 66665 h 2347951"/>
              <a:gd name="connsiteX44" fmla="*/ 1829443 w 2850014"/>
              <a:gd name="connsiteY44" fmla="*/ 47811 h 2347951"/>
              <a:gd name="connsiteX45" fmla="*/ 1678614 w 2850014"/>
              <a:gd name="connsiteY45" fmla="*/ 677 h 2347951"/>
              <a:gd name="connsiteX46" fmla="*/ 1556066 w 2850014"/>
              <a:gd name="connsiteY46" fmla="*/ 19531 h 2347951"/>
              <a:gd name="connsiteX47" fmla="*/ 1603200 w 2850014"/>
              <a:gd name="connsiteY47" fmla="*/ 677 h 23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850014" h="2347951">
                <a:moveTo>
                  <a:pt x="1603200" y="677"/>
                </a:moveTo>
                <a:lnTo>
                  <a:pt x="1603200" y="677"/>
                </a:lnTo>
                <a:cubicBezTo>
                  <a:pt x="1556066" y="16388"/>
                  <a:pt x="1510095" y="36153"/>
                  <a:pt x="1461798" y="47811"/>
                </a:cubicBezTo>
                <a:cubicBezTo>
                  <a:pt x="1362129" y="71869"/>
                  <a:pt x="1217227" y="71783"/>
                  <a:pt x="1122433" y="76092"/>
                </a:cubicBezTo>
                <a:cubicBezTo>
                  <a:pt x="1069014" y="85519"/>
                  <a:pt x="1016297" y="100703"/>
                  <a:pt x="962177" y="104372"/>
                </a:cubicBezTo>
                <a:cubicBezTo>
                  <a:pt x="830467" y="113301"/>
                  <a:pt x="697456" y="99221"/>
                  <a:pt x="566251" y="113799"/>
                </a:cubicBezTo>
                <a:cubicBezTo>
                  <a:pt x="525652" y="118310"/>
                  <a:pt x="489394" y="142129"/>
                  <a:pt x="453130" y="160933"/>
                </a:cubicBezTo>
                <a:cubicBezTo>
                  <a:pt x="377465" y="200167"/>
                  <a:pt x="239212" y="287532"/>
                  <a:pt x="179752" y="349469"/>
                </a:cubicBezTo>
                <a:cubicBezTo>
                  <a:pt x="142313" y="388468"/>
                  <a:pt x="112137" y="434409"/>
                  <a:pt x="85484" y="481444"/>
                </a:cubicBezTo>
                <a:cubicBezTo>
                  <a:pt x="58429" y="529189"/>
                  <a:pt x="41493" y="581997"/>
                  <a:pt x="19497" y="632273"/>
                </a:cubicBezTo>
                <a:cubicBezTo>
                  <a:pt x="13212" y="673123"/>
                  <a:pt x="-3469" y="713697"/>
                  <a:pt x="643" y="754822"/>
                </a:cubicBezTo>
                <a:cubicBezTo>
                  <a:pt x="9291" y="841301"/>
                  <a:pt x="37661" y="924660"/>
                  <a:pt x="57204" y="1009345"/>
                </a:cubicBezTo>
                <a:cubicBezTo>
                  <a:pt x="65944" y="1047217"/>
                  <a:pt x="73193" y="1085594"/>
                  <a:pt x="85484" y="1122467"/>
                </a:cubicBezTo>
                <a:cubicBezTo>
                  <a:pt x="107814" y="1189457"/>
                  <a:pt x="136105" y="1254312"/>
                  <a:pt x="160899" y="1320430"/>
                </a:cubicBezTo>
                <a:cubicBezTo>
                  <a:pt x="173813" y="1354868"/>
                  <a:pt x="186456" y="1389410"/>
                  <a:pt x="198606" y="1424125"/>
                </a:cubicBezTo>
                <a:cubicBezTo>
                  <a:pt x="234105" y="1525551"/>
                  <a:pt x="226269" y="1506499"/>
                  <a:pt x="255167" y="1622088"/>
                </a:cubicBezTo>
                <a:cubicBezTo>
                  <a:pt x="258309" y="1662937"/>
                  <a:pt x="262645" y="1703712"/>
                  <a:pt x="264594" y="1744636"/>
                </a:cubicBezTo>
                <a:cubicBezTo>
                  <a:pt x="268931" y="1835713"/>
                  <a:pt x="266233" y="1927166"/>
                  <a:pt x="274020" y="2018013"/>
                </a:cubicBezTo>
                <a:cubicBezTo>
                  <a:pt x="275717" y="2037814"/>
                  <a:pt x="280459" y="2059055"/>
                  <a:pt x="292874" y="2074574"/>
                </a:cubicBezTo>
                <a:cubicBezTo>
                  <a:pt x="362189" y="2161218"/>
                  <a:pt x="436737" y="2228669"/>
                  <a:pt x="537971" y="2272537"/>
                </a:cubicBezTo>
                <a:cubicBezTo>
                  <a:pt x="592676" y="2296243"/>
                  <a:pt x="649924" y="2314200"/>
                  <a:pt x="707653" y="2329098"/>
                </a:cubicBezTo>
                <a:cubicBezTo>
                  <a:pt x="747672" y="2339425"/>
                  <a:pt x="789352" y="2341667"/>
                  <a:pt x="830202" y="2347951"/>
                </a:cubicBezTo>
                <a:lnTo>
                  <a:pt x="1018738" y="2319671"/>
                </a:lnTo>
                <a:cubicBezTo>
                  <a:pt x="1043817" y="2316088"/>
                  <a:pt x="1069266" y="2314984"/>
                  <a:pt x="1094152" y="2310244"/>
                </a:cubicBezTo>
                <a:cubicBezTo>
                  <a:pt x="1135335" y="2302400"/>
                  <a:pt x="1175322" y="2288700"/>
                  <a:pt x="1216701" y="2281964"/>
                </a:cubicBezTo>
                <a:cubicBezTo>
                  <a:pt x="1310568" y="2266684"/>
                  <a:pt x="1405237" y="2256826"/>
                  <a:pt x="1499505" y="2244257"/>
                </a:cubicBezTo>
                <a:cubicBezTo>
                  <a:pt x="1689196" y="2117795"/>
                  <a:pt x="1588265" y="2173861"/>
                  <a:pt x="1895431" y="2055721"/>
                </a:cubicBezTo>
                <a:cubicBezTo>
                  <a:pt x="1980487" y="2023007"/>
                  <a:pt x="2100673" y="1977398"/>
                  <a:pt x="2197088" y="1952026"/>
                </a:cubicBezTo>
                <a:cubicBezTo>
                  <a:pt x="2236887" y="1941553"/>
                  <a:pt x="2406111" y="1907647"/>
                  <a:pt x="2423332" y="1904892"/>
                </a:cubicBezTo>
                <a:cubicBezTo>
                  <a:pt x="2454515" y="1899903"/>
                  <a:pt x="2486177" y="1898607"/>
                  <a:pt x="2517600" y="1895465"/>
                </a:cubicBezTo>
                <a:cubicBezTo>
                  <a:pt x="2602441" y="1904892"/>
                  <a:pt x="2619709" y="1872148"/>
                  <a:pt x="2656100" y="1863021"/>
                </a:cubicBezTo>
                <a:cubicBezTo>
                  <a:pt x="2692491" y="1853894"/>
                  <a:pt x="2749739" y="1834994"/>
                  <a:pt x="2735948" y="1840701"/>
                </a:cubicBezTo>
                <a:cubicBezTo>
                  <a:pt x="2722157" y="1846408"/>
                  <a:pt x="2523567" y="1864070"/>
                  <a:pt x="2573353" y="1897261"/>
                </a:cubicBezTo>
                <a:cubicBezTo>
                  <a:pt x="2595349" y="1859554"/>
                  <a:pt x="2725028" y="1851168"/>
                  <a:pt x="2768254" y="1804381"/>
                </a:cubicBezTo>
                <a:cubicBezTo>
                  <a:pt x="2811480" y="1757594"/>
                  <a:pt x="2819496" y="1672058"/>
                  <a:pt x="2832710" y="1616538"/>
                </a:cubicBezTo>
                <a:cubicBezTo>
                  <a:pt x="2845924" y="1561018"/>
                  <a:pt x="2854493" y="1531608"/>
                  <a:pt x="2847538" y="1471259"/>
                </a:cubicBezTo>
                <a:cubicBezTo>
                  <a:pt x="2840583" y="1410910"/>
                  <a:pt x="2809444" y="1346779"/>
                  <a:pt x="2790977" y="1254442"/>
                </a:cubicBezTo>
                <a:cubicBezTo>
                  <a:pt x="2756700" y="1083058"/>
                  <a:pt x="2744977" y="1052377"/>
                  <a:pt x="2734416" y="915077"/>
                </a:cubicBezTo>
                <a:cubicBezTo>
                  <a:pt x="2727410" y="824004"/>
                  <a:pt x="2733918" y="731179"/>
                  <a:pt x="2715563" y="641700"/>
                </a:cubicBezTo>
                <a:cubicBezTo>
                  <a:pt x="2688188" y="508244"/>
                  <a:pt x="2436254" y="406296"/>
                  <a:pt x="2385624" y="368323"/>
                </a:cubicBezTo>
                <a:lnTo>
                  <a:pt x="2197088" y="226921"/>
                </a:lnTo>
                <a:cubicBezTo>
                  <a:pt x="2184519" y="217494"/>
                  <a:pt x="2173022" y="206435"/>
                  <a:pt x="2159381" y="198640"/>
                </a:cubicBezTo>
                <a:cubicBezTo>
                  <a:pt x="1995549" y="105021"/>
                  <a:pt x="2202107" y="217333"/>
                  <a:pt x="2008552" y="132652"/>
                </a:cubicBezTo>
                <a:cubicBezTo>
                  <a:pt x="1763241" y="25328"/>
                  <a:pt x="2099204" y="155498"/>
                  <a:pt x="1886004" y="66665"/>
                </a:cubicBezTo>
                <a:cubicBezTo>
                  <a:pt x="1867659" y="59021"/>
                  <a:pt x="1848120" y="54603"/>
                  <a:pt x="1829443" y="47811"/>
                </a:cubicBezTo>
                <a:cubicBezTo>
                  <a:pt x="1716890" y="6883"/>
                  <a:pt x="1866712" y="51977"/>
                  <a:pt x="1678614" y="677"/>
                </a:cubicBezTo>
                <a:cubicBezTo>
                  <a:pt x="1561064" y="10473"/>
                  <a:pt x="1592246" y="-16653"/>
                  <a:pt x="1556066" y="19531"/>
                </a:cubicBezTo>
                <a:lnTo>
                  <a:pt x="1603200" y="677"/>
                </a:lnTo>
                <a:close/>
              </a:path>
            </a:pathLst>
          </a:cu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            Linkeroever</a:t>
            </a:r>
            <a:endParaRPr lang="nl-BE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F039E6FA-1773-40BE-9784-8AEB4A6B578A}"/>
              </a:ext>
            </a:extLst>
          </p:cNvPr>
          <p:cNvSpPr/>
          <p:nvPr/>
        </p:nvSpPr>
        <p:spPr>
          <a:xfrm>
            <a:off x="4756727" y="3057236"/>
            <a:ext cx="1394691" cy="2059709"/>
          </a:xfrm>
          <a:custGeom>
            <a:avLst/>
            <a:gdLst>
              <a:gd name="connsiteX0" fmla="*/ 27709 w 1394691"/>
              <a:gd name="connsiteY0" fmla="*/ 2059709 h 2059709"/>
              <a:gd name="connsiteX1" fmla="*/ 0 w 1394691"/>
              <a:gd name="connsiteY1" fmla="*/ 1995055 h 2059709"/>
              <a:gd name="connsiteX2" fmla="*/ 452582 w 1394691"/>
              <a:gd name="connsiteY2" fmla="*/ 1708728 h 2059709"/>
              <a:gd name="connsiteX3" fmla="*/ 932873 w 1394691"/>
              <a:gd name="connsiteY3" fmla="*/ 1366982 h 2059709"/>
              <a:gd name="connsiteX4" fmla="*/ 1145309 w 1394691"/>
              <a:gd name="connsiteY4" fmla="*/ 1080655 h 2059709"/>
              <a:gd name="connsiteX5" fmla="*/ 1283855 w 1394691"/>
              <a:gd name="connsiteY5" fmla="*/ 766619 h 2059709"/>
              <a:gd name="connsiteX6" fmla="*/ 1376218 w 1394691"/>
              <a:gd name="connsiteY6" fmla="*/ 387928 h 2059709"/>
              <a:gd name="connsiteX7" fmla="*/ 1394691 w 1394691"/>
              <a:gd name="connsiteY7" fmla="*/ 138546 h 2059709"/>
              <a:gd name="connsiteX8" fmla="*/ 1385455 w 1394691"/>
              <a:gd name="connsiteY8" fmla="*/ 0 h 2059709"/>
              <a:gd name="connsiteX9" fmla="*/ 1099128 w 1394691"/>
              <a:gd name="connsiteY9" fmla="*/ 9237 h 2059709"/>
              <a:gd name="connsiteX10" fmla="*/ 1108364 w 1394691"/>
              <a:gd name="connsiteY10" fmla="*/ 138546 h 205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4691" h="2059709">
                <a:moveTo>
                  <a:pt x="27709" y="2059709"/>
                </a:moveTo>
                <a:lnTo>
                  <a:pt x="0" y="1995055"/>
                </a:lnTo>
                <a:lnTo>
                  <a:pt x="452582" y="1708728"/>
                </a:lnTo>
                <a:lnTo>
                  <a:pt x="932873" y="1366982"/>
                </a:lnTo>
                <a:lnTo>
                  <a:pt x="1145309" y="1080655"/>
                </a:lnTo>
                <a:lnTo>
                  <a:pt x="1283855" y="766619"/>
                </a:lnTo>
                <a:lnTo>
                  <a:pt x="1376218" y="387928"/>
                </a:lnTo>
                <a:lnTo>
                  <a:pt x="1394691" y="138546"/>
                </a:lnTo>
                <a:lnTo>
                  <a:pt x="1385455" y="0"/>
                </a:lnTo>
                <a:lnTo>
                  <a:pt x="1099128" y="9237"/>
                </a:lnTo>
                <a:lnTo>
                  <a:pt x="1108364" y="138546"/>
                </a:lnTo>
              </a:path>
            </a:pathLst>
          </a:custGeom>
          <a:noFill/>
          <a:ln w="28575">
            <a:solidFill>
              <a:srgbClr val="F571E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00678994-A561-484E-BA55-9615F63F052C}"/>
              </a:ext>
            </a:extLst>
          </p:cNvPr>
          <p:cNvSpPr/>
          <p:nvPr/>
        </p:nvSpPr>
        <p:spPr>
          <a:xfrm>
            <a:off x="1459345" y="840509"/>
            <a:ext cx="4692073" cy="2142836"/>
          </a:xfrm>
          <a:custGeom>
            <a:avLst/>
            <a:gdLst>
              <a:gd name="connsiteX0" fmla="*/ 0 w 4692073"/>
              <a:gd name="connsiteY0" fmla="*/ 0 h 2142836"/>
              <a:gd name="connsiteX1" fmla="*/ 628073 w 4692073"/>
              <a:gd name="connsiteY1" fmla="*/ 240146 h 2142836"/>
              <a:gd name="connsiteX2" fmla="*/ 1376219 w 4692073"/>
              <a:gd name="connsiteY2" fmla="*/ 637309 h 2142836"/>
              <a:gd name="connsiteX3" fmla="*/ 1376219 w 4692073"/>
              <a:gd name="connsiteY3" fmla="*/ 692727 h 2142836"/>
              <a:gd name="connsiteX4" fmla="*/ 1403928 w 4692073"/>
              <a:gd name="connsiteY4" fmla="*/ 729673 h 2142836"/>
              <a:gd name="connsiteX5" fmla="*/ 1440873 w 4692073"/>
              <a:gd name="connsiteY5" fmla="*/ 729673 h 2142836"/>
              <a:gd name="connsiteX6" fmla="*/ 1496291 w 4692073"/>
              <a:gd name="connsiteY6" fmla="*/ 711200 h 2142836"/>
              <a:gd name="connsiteX7" fmla="*/ 1514764 w 4692073"/>
              <a:gd name="connsiteY7" fmla="*/ 665018 h 2142836"/>
              <a:gd name="connsiteX8" fmla="*/ 2041237 w 4692073"/>
              <a:gd name="connsiteY8" fmla="*/ 766618 h 2142836"/>
              <a:gd name="connsiteX9" fmla="*/ 2678546 w 4692073"/>
              <a:gd name="connsiteY9" fmla="*/ 886691 h 2142836"/>
              <a:gd name="connsiteX10" fmla="*/ 3084946 w 4692073"/>
              <a:gd name="connsiteY10" fmla="*/ 969818 h 2142836"/>
              <a:gd name="connsiteX11" fmla="*/ 3435928 w 4692073"/>
              <a:gd name="connsiteY11" fmla="*/ 997527 h 2142836"/>
              <a:gd name="connsiteX12" fmla="*/ 4017819 w 4692073"/>
              <a:gd name="connsiteY12" fmla="*/ 1025236 h 2142836"/>
              <a:gd name="connsiteX13" fmla="*/ 4239491 w 4692073"/>
              <a:gd name="connsiteY13" fmla="*/ 1062182 h 2142836"/>
              <a:gd name="connsiteX14" fmla="*/ 4516582 w 4692073"/>
              <a:gd name="connsiteY14" fmla="*/ 1209964 h 2142836"/>
              <a:gd name="connsiteX15" fmla="*/ 4664364 w 4692073"/>
              <a:gd name="connsiteY15" fmla="*/ 1376218 h 2142836"/>
              <a:gd name="connsiteX16" fmla="*/ 4692073 w 4692073"/>
              <a:gd name="connsiteY16" fmla="*/ 1653309 h 2142836"/>
              <a:gd name="connsiteX17" fmla="*/ 4682837 w 4692073"/>
              <a:gd name="connsiteY17" fmla="*/ 2059709 h 2142836"/>
              <a:gd name="connsiteX18" fmla="*/ 4682837 w 4692073"/>
              <a:gd name="connsiteY18" fmla="*/ 2142836 h 214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692073" h="2142836">
                <a:moveTo>
                  <a:pt x="0" y="0"/>
                </a:moveTo>
                <a:lnTo>
                  <a:pt x="628073" y="240146"/>
                </a:lnTo>
                <a:lnTo>
                  <a:pt x="1376219" y="637309"/>
                </a:lnTo>
                <a:lnTo>
                  <a:pt x="1376219" y="692727"/>
                </a:lnTo>
                <a:lnTo>
                  <a:pt x="1403928" y="729673"/>
                </a:lnTo>
                <a:lnTo>
                  <a:pt x="1440873" y="729673"/>
                </a:lnTo>
                <a:lnTo>
                  <a:pt x="1496291" y="711200"/>
                </a:lnTo>
                <a:lnTo>
                  <a:pt x="1514764" y="665018"/>
                </a:lnTo>
                <a:lnTo>
                  <a:pt x="2041237" y="766618"/>
                </a:lnTo>
                <a:lnTo>
                  <a:pt x="2678546" y="886691"/>
                </a:lnTo>
                <a:lnTo>
                  <a:pt x="3084946" y="969818"/>
                </a:lnTo>
                <a:lnTo>
                  <a:pt x="3435928" y="997527"/>
                </a:lnTo>
                <a:lnTo>
                  <a:pt x="4017819" y="1025236"/>
                </a:lnTo>
                <a:lnTo>
                  <a:pt x="4239491" y="1062182"/>
                </a:lnTo>
                <a:lnTo>
                  <a:pt x="4516582" y="1209964"/>
                </a:lnTo>
                <a:lnTo>
                  <a:pt x="4664364" y="1376218"/>
                </a:lnTo>
                <a:lnTo>
                  <a:pt x="4692073" y="1653309"/>
                </a:lnTo>
                <a:lnTo>
                  <a:pt x="4682837" y="2059709"/>
                </a:lnTo>
                <a:lnTo>
                  <a:pt x="4682837" y="2142836"/>
                </a:lnTo>
              </a:path>
            </a:pathLst>
          </a:custGeom>
          <a:noFill/>
          <a:ln w="28575">
            <a:solidFill>
              <a:srgbClr val="FFC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4D6044FE-38CF-4ACD-BF70-833BE3E7C094}"/>
              </a:ext>
            </a:extLst>
          </p:cNvPr>
          <p:cNvCxnSpPr>
            <a:cxnSpLocks/>
          </p:cNvCxnSpPr>
          <p:nvPr/>
        </p:nvCxnSpPr>
        <p:spPr>
          <a:xfrm>
            <a:off x="9224457" y="3124588"/>
            <a:ext cx="12203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E0927876-491E-4DEE-BB82-A5E969B5BBD1}"/>
              </a:ext>
            </a:extLst>
          </p:cNvPr>
          <p:cNvCxnSpPr>
            <a:cxnSpLocks/>
          </p:cNvCxnSpPr>
          <p:nvPr/>
        </p:nvCxnSpPr>
        <p:spPr>
          <a:xfrm>
            <a:off x="10427855" y="3124588"/>
            <a:ext cx="15480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FD015BFB-2FB7-4F91-A15E-9DB4E3981282}"/>
              </a:ext>
            </a:extLst>
          </p:cNvPr>
          <p:cNvSpPr txBox="1"/>
          <p:nvPr/>
        </p:nvSpPr>
        <p:spPr>
          <a:xfrm>
            <a:off x="10664679" y="3129010"/>
            <a:ext cx="1347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>
                <a:solidFill>
                  <a:schemeClr val="bg1">
                    <a:lumMod val="50000"/>
                  </a:schemeClr>
                </a:solidFill>
              </a:rPr>
              <a:t>Voetgangerstunnel</a:t>
            </a:r>
            <a:endParaRPr lang="nl-BE" sz="11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69988BF5-3D9E-4A6D-B942-30279B39F691}"/>
              </a:ext>
            </a:extLst>
          </p:cNvPr>
          <p:cNvCxnSpPr/>
          <p:nvPr/>
        </p:nvCxnSpPr>
        <p:spPr>
          <a:xfrm>
            <a:off x="5625399" y="2860298"/>
            <a:ext cx="180000" cy="0"/>
          </a:xfrm>
          <a:prstGeom prst="line">
            <a:avLst/>
          </a:prstGeom>
          <a:ln w="19050">
            <a:solidFill>
              <a:srgbClr val="8DD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8A7E678D-7879-4CA2-806F-4CC55DF0B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074" y="2860298"/>
            <a:ext cx="302651" cy="314291"/>
          </a:xfrm>
          <a:prstGeom prst="rect">
            <a:avLst/>
          </a:prstGeom>
        </p:spPr>
      </p:pic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928B6D07-ED7B-1B3F-FBB7-70F39E995CFF}"/>
              </a:ext>
            </a:extLst>
          </p:cNvPr>
          <p:cNvSpPr/>
          <p:nvPr/>
        </p:nvSpPr>
        <p:spPr>
          <a:xfrm>
            <a:off x="5143500" y="3219450"/>
            <a:ext cx="723900" cy="304800"/>
          </a:xfrm>
          <a:custGeom>
            <a:avLst/>
            <a:gdLst>
              <a:gd name="connsiteX0" fmla="*/ 723900 w 723900"/>
              <a:gd name="connsiteY0" fmla="*/ 0 h 304800"/>
              <a:gd name="connsiteX1" fmla="*/ 485775 w 723900"/>
              <a:gd name="connsiteY1" fmla="*/ 0 h 304800"/>
              <a:gd name="connsiteX2" fmla="*/ 114300 w 723900"/>
              <a:gd name="connsiteY2" fmla="*/ 9525 h 304800"/>
              <a:gd name="connsiteX3" fmla="*/ 0 w 723900"/>
              <a:gd name="connsiteY3" fmla="*/ 0 h 304800"/>
              <a:gd name="connsiteX4" fmla="*/ 0 w 723900"/>
              <a:gd name="connsiteY4" fmla="*/ 0 h 304800"/>
              <a:gd name="connsiteX5" fmla="*/ 19050 w 723900"/>
              <a:gd name="connsiteY5" fmla="*/ 57150 h 304800"/>
              <a:gd name="connsiteX6" fmla="*/ 104775 w 723900"/>
              <a:gd name="connsiteY6" fmla="*/ 47625 h 304800"/>
              <a:gd name="connsiteX7" fmla="*/ 161925 w 723900"/>
              <a:gd name="connsiteY7" fmla="*/ 47625 h 304800"/>
              <a:gd name="connsiteX8" fmla="*/ 238125 w 723900"/>
              <a:gd name="connsiteY8" fmla="*/ 76200 h 304800"/>
              <a:gd name="connsiteX9" fmla="*/ 276225 w 723900"/>
              <a:gd name="connsiteY9" fmla="*/ 76200 h 304800"/>
              <a:gd name="connsiteX10" fmla="*/ 352425 w 723900"/>
              <a:gd name="connsiteY10" fmla="*/ 85725 h 304800"/>
              <a:gd name="connsiteX11" fmla="*/ 352425 w 723900"/>
              <a:gd name="connsiteY11" fmla="*/ 85725 h 304800"/>
              <a:gd name="connsiteX12" fmla="*/ 438150 w 723900"/>
              <a:gd name="connsiteY12" fmla="*/ 85725 h 304800"/>
              <a:gd name="connsiteX13" fmla="*/ 447675 w 723900"/>
              <a:gd name="connsiteY1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3900" h="304800">
                <a:moveTo>
                  <a:pt x="723900" y="0"/>
                </a:moveTo>
                <a:lnTo>
                  <a:pt x="485775" y="0"/>
                </a:lnTo>
                <a:lnTo>
                  <a:pt x="114300" y="9525"/>
                </a:lnTo>
                <a:lnTo>
                  <a:pt x="0" y="0"/>
                </a:lnTo>
                <a:lnTo>
                  <a:pt x="0" y="0"/>
                </a:lnTo>
                <a:lnTo>
                  <a:pt x="19050" y="57150"/>
                </a:lnTo>
                <a:lnTo>
                  <a:pt x="104775" y="47625"/>
                </a:lnTo>
                <a:lnTo>
                  <a:pt x="161925" y="47625"/>
                </a:lnTo>
                <a:lnTo>
                  <a:pt x="238125" y="76200"/>
                </a:lnTo>
                <a:lnTo>
                  <a:pt x="276225" y="76200"/>
                </a:lnTo>
                <a:lnTo>
                  <a:pt x="352425" y="85725"/>
                </a:lnTo>
                <a:lnTo>
                  <a:pt x="352425" y="85725"/>
                </a:lnTo>
                <a:lnTo>
                  <a:pt x="438150" y="85725"/>
                </a:lnTo>
                <a:lnTo>
                  <a:pt x="447675" y="304800"/>
                </a:lnTo>
              </a:path>
            </a:pathLst>
          </a:custGeom>
          <a:noFill/>
          <a:ln w="28575">
            <a:solidFill>
              <a:srgbClr val="F571E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CCCD04C9-FD1B-F877-B82F-9727B94B80E9}"/>
              </a:ext>
            </a:extLst>
          </p:cNvPr>
          <p:cNvSpPr txBox="1"/>
          <p:nvPr/>
        </p:nvSpPr>
        <p:spPr>
          <a:xfrm rot="19157563">
            <a:off x="4881447" y="2749038"/>
            <a:ext cx="1051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>
                <a:solidFill>
                  <a:schemeClr val="bg1">
                    <a:lumMod val="50000"/>
                  </a:schemeClr>
                </a:solidFill>
              </a:rPr>
              <a:t>Dwarslaan</a:t>
            </a:r>
            <a:endParaRPr lang="nl-BE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Graphic 32" descr="Sportveld silhouet">
            <a:extLst>
              <a:ext uri="{FF2B5EF4-FFF2-40B4-BE49-F238E27FC236}">
                <a16:creationId xmlns:a16="http://schemas.microsoft.com/office/drawing/2014/main" id="{83912413-314F-4652-68E6-FC45F1D02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8356" y="3258946"/>
            <a:ext cx="364199" cy="364199"/>
          </a:xfrm>
          <a:prstGeom prst="rect">
            <a:avLst/>
          </a:prstGeom>
        </p:spPr>
      </p:pic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A7EB05F8-44B9-306A-094F-FDD5BE8ED021}"/>
              </a:ext>
            </a:extLst>
          </p:cNvPr>
          <p:cNvCxnSpPr>
            <a:cxnSpLocks/>
          </p:cNvCxnSpPr>
          <p:nvPr/>
        </p:nvCxnSpPr>
        <p:spPr>
          <a:xfrm flipV="1">
            <a:off x="5105400" y="2860298"/>
            <a:ext cx="458674" cy="36867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7ABA762A-7654-F3CB-CB3E-44993FD4B057}"/>
              </a:ext>
            </a:extLst>
          </p:cNvPr>
          <p:cNvSpPr/>
          <p:nvPr/>
        </p:nvSpPr>
        <p:spPr>
          <a:xfrm>
            <a:off x="6019800" y="3181350"/>
            <a:ext cx="1847850" cy="1666875"/>
          </a:xfrm>
          <a:custGeom>
            <a:avLst/>
            <a:gdLst>
              <a:gd name="connsiteX0" fmla="*/ 1847850 w 1847850"/>
              <a:gd name="connsiteY0" fmla="*/ 1666875 h 1666875"/>
              <a:gd name="connsiteX1" fmla="*/ 1590675 w 1847850"/>
              <a:gd name="connsiteY1" fmla="*/ 1343025 h 1666875"/>
              <a:gd name="connsiteX2" fmla="*/ 1400175 w 1847850"/>
              <a:gd name="connsiteY2" fmla="*/ 1152525 h 1666875"/>
              <a:gd name="connsiteX3" fmla="*/ 1314450 w 1847850"/>
              <a:gd name="connsiteY3" fmla="*/ 1009650 h 1666875"/>
              <a:gd name="connsiteX4" fmla="*/ 1295400 w 1847850"/>
              <a:gd name="connsiteY4" fmla="*/ 828675 h 1666875"/>
              <a:gd name="connsiteX5" fmla="*/ 1295400 w 1847850"/>
              <a:gd name="connsiteY5" fmla="*/ 542925 h 1666875"/>
              <a:gd name="connsiteX6" fmla="*/ 1295400 w 1847850"/>
              <a:gd name="connsiteY6" fmla="*/ 0 h 1666875"/>
              <a:gd name="connsiteX7" fmla="*/ 838200 w 1847850"/>
              <a:gd name="connsiteY7" fmla="*/ 9525 h 1666875"/>
              <a:gd name="connsiteX8" fmla="*/ 323850 w 1847850"/>
              <a:gd name="connsiteY8" fmla="*/ 19050 h 1666875"/>
              <a:gd name="connsiteX9" fmla="*/ 0 w 1847850"/>
              <a:gd name="connsiteY9" fmla="*/ 28575 h 16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7850" h="1666875">
                <a:moveTo>
                  <a:pt x="1847850" y="1666875"/>
                </a:moveTo>
                <a:lnTo>
                  <a:pt x="1590675" y="1343025"/>
                </a:lnTo>
                <a:lnTo>
                  <a:pt x="1400175" y="1152525"/>
                </a:lnTo>
                <a:lnTo>
                  <a:pt x="1314450" y="1009650"/>
                </a:lnTo>
                <a:lnTo>
                  <a:pt x="1295400" y="828675"/>
                </a:lnTo>
                <a:lnTo>
                  <a:pt x="1295400" y="542925"/>
                </a:lnTo>
                <a:lnTo>
                  <a:pt x="1295400" y="0"/>
                </a:lnTo>
                <a:lnTo>
                  <a:pt x="838200" y="9525"/>
                </a:lnTo>
                <a:lnTo>
                  <a:pt x="323850" y="19050"/>
                </a:lnTo>
                <a:lnTo>
                  <a:pt x="0" y="28575"/>
                </a:lnTo>
              </a:path>
            </a:pathLst>
          </a:custGeom>
          <a:noFill/>
          <a:ln w="28575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878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ucht, gras, buiten, weg&#10;&#10;Automatisch gegenereerde beschrijving">
            <a:extLst>
              <a:ext uri="{FF2B5EF4-FFF2-40B4-BE49-F238E27FC236}">
                <a16:creationId xmlns:a16="http://schemas.microsoft.com/office/drawing/2014/main" id="{E2825AED-F2C9-4AD6-8DE2-5E0AF2832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FCE8D453-EF38-43EF-9C67-9908E755B383}"/>
              </a:ext>
            </a:extLst>
          </p:cNvPr>
          <p:cNvSpPr/>
          <p:nvPr/>
        </p:nvSpPr>
        <p:spPr>
          <a:xfrm>
            <a:off x="5429250" y="2619375"/>
            <a:ext cx="4791075" cy="4143375"/>
          </a:xfrm>
          <a:custGeom>
            <a:avLst/>
            <a:gdLst>
              <a:gd name="connsiteX0" fmla="*/ 0 w 4791075"/>
              <a:gd name="connsiteY0" fmla="*/ 4143375 h 4143375"/>
              <a:gd name="connsiteX1" fmla="*/ 76200 w 4791075"/>
              <a:gd name="connsiteY1" fmla="*/ 3438525 h 4143375"/>
              <a:gd name="connsiteX2" fmla="*/ 152400 w 4791075"/>
              <a:gd name="connsiteY2" fmla="*/ 2724150 h 4143375"/>
              <a:gd name="connsiteX3" fmla="*/ 428625 w 4791075"/>
              <a:gd name="connsiteY3" fmla="*/ 2619375 h 4143375"/>
              <a:gd name="connsiteX4" fmla="*/ 619125 w 4791075"/>
              <a:gd name="connsiteY4" fmla="*/ 2619375 h 4143375"/>
              <a:gd name="connsiteX5" fmla="*/ 1057275 w 4791075"/>
              <a:gd name="connsiteY5" fmla="*/ 2628900 h 4143375"/>
              <a:gd name="connsiteX6" fmla="*/ 1247775 w 4791075"/>
              <a:gd name="connsiteY6" fmla="*/ 2295525 h 4143375"/>
              <a:gd name="connsiteX7" fmla="*/ 1638300 w 4791075"/>
              <a:gd name="connsiteY7" fmla="*/ 1695450 h 4143375"/>
              <a:gd name="connsiteX8" fmla="*/ 1800225 w 4791075"/>
              <a:gd name="connsiteY8" fmla="*/ 1285875 h 4143375"/>
              <a:gd name="connsiteX9" fmla="*/ 1609725 w 4791075"/>
              <a:gd name="connsiteY9" fmla="*/ 552450 h 4143375"/>
              <a:gd name="connsiteX10" fmla="*/ 1571625 w 4791075"/>
              <a:gd name="connsiteY10" fmla="*/ 314325 h 4143375"/>
              <a:gd name="connsiteX11" fmla="*/ 2076450 w 4791075"/>
              <a:gd name="connsiteY11" fmla="*/ 285750 h 4143375"/>
              <a:gd name="connsiteX12" fmla="*/ 2905125 w 4791075"/>
              <a:gd name="connsiteY12" fmla="*/ 228600 h 4143375"/>
              <a:gd name="connsiteX13" fmla="*/ 4000500 w 4791075"/>
              <a:gd name="connsiteY13" fmla="*/ 123825 h 4143375"/>
              <a:gd name="connsiteX14" fmla="*/ 4791075 w 4791075"/>
              <a:gd name="connsiteY14" fmla="*/ 0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91075" h="4143375">
                <a:moveTo>
                  <a:pt x="0" y="4143375"/>
                </a:moveTo>
                <a:lnTo>
                  <a:pt x="76200" y="3438525"/>
                </a:lnTo>
                <a:lnTo>
                  <a:pt x="152400" y="2724150"/>
                </a:lnTo>
                <a:lnTo>
                  <a:pt x="428625" y="2619375"/>
                </a:lnTo>
                <a:lnTo>
                  <a:pt x="619125" y="2619375"/>
                </a:lnTo>
                <a:lnTo>
                  <a:pt x="1057275" y="2628900"/>
                </a:lnTo>
                <a:lnTo>
                  <a:pt x="1247775" y="2295525"/>
                </a:lnTo>
                <a:lnTo>
                  <a:pt x="1638300" y="1695450"/>
                </a:lnTo>
                <a:lnTo>
                  <a:pt x="1800225" y="1285875"/>
                </a:lnTo>
                <a:lnTo>
                  <a:pt x="1609725" y="552450"/>
                </a:lnTo>
                <a:lnTo>
                  <a:pt x="1571625" y="314325"/>
                </a:lnTo>
                <a:lnTo>
                  <a:pt x="2076450" y="285750"/>
                </a:lnTo>
                <a:lnTo>
                  <a:pt x="2905125" y="228600"/>
                </a:lnTo>
                <a:lnTo>
                  <a:pt x="4000500" y="123825"/>
                </a:lnTo>
                <a:lnTo>
                  <a:pt x="4791075" y="0"/>
                </a:lnTo>
              </a:path>
            </a:pathLst>
          </a:custGeom>
          <a:noFill/>
          <a:ln w="28575">
            <a:solidFill>
              <a:srgbClr val="F571E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0BEC1E25-EEA3-4915-938F-F62E886D6F7C}"/>
              </a:ext>
            </a:extLst>
          </p:cNvPr>
          <p:cNvSpPr/>
          <p:nvPr/>
        </p:nvSpPr>
        <p:spPr>
          <a:xfrm>
            <a:off x="85725" y="1714500"/>
            <a:ext cx="3552825" cy="19050"/>
          </a:xfrm>
          <a:custGeom>
            <a:avLst/>
            <a:gdLst>
              <a:gd name="connsiteX0" fmla="*/ 0 w 3552825"/>
              <a:gd name="connsiteY0" fmla="*/ 19050 h 19050"/>
              <a:gd name="connsiteX1" fmla="*/ 1238250 w 3552825"/>
              <a:gd name="connsiteY1" fmla="*/ 0 h 19050"/>
              <a:gd name="connsiteX2" fmla="*/ 2667000 w 3552825"/>
              <a:gd name="connsiteY2" fmla="*/ 9525 h 19050"/>
              <a:gd name="connsiteX3" fmla="*/ 3552825 w 3552825"/>
              <a:gd name="connsiteY3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825" h="19050">
                <a:moveTo>
                  <a:pt x="0" y="19050"/>
                </a:moveTo>
                <a:lnTo>
                  <a:pt x="1238250" y="0"/>
                </a:lnTo>
                <a:lnTo>
                  <a:pt x="2667000" y="9525"/>
                </a:lnTo>
                <a:lnTo>
                  <a:pt x="3552825" y="19050"/>
                </a:lnTo>
              </a:path>
            </a:pathLst>
          </a:custGeom>
          <a:noFill/>
          <a:ln w="28575">
            <a:solidFill>
              <a:srgbClr val="FFC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0A63BEF7-A680-4EFF-8078-81529A363668}"/>
              </a:ext>
            </a:extLst>
          </p:cNvPr>
          <p:cNvSpPr/>
          <p:nvPr/>
        </p:nvSpPr>
        <p:spPr>
          <a:xfrm>
            <a:off x="8077200" y="1666875"/>
            <a:ext cx="4124325" cy="85725"/>
          </a:xfrm>
          <a:custGeom>
            <a:avLst/>
            <a:gdLst>
              <a:gd name="connsiteX0" fmla="*/ 4124325 w 4124325"/>
              <a:gd name="connsiteY0" fmla="*/ 85725 h 85725"/>
              <a:gd name="connsiteX1" fmla="*/ 2790825 w 4124325"/>
              <a:gd name="connsiteY1" fmla="*/ 9525 h 85725"/>
              <a:gd name="connsiteX2" fmla="*/ 1485900 w 4124325"/>
              <a:gd name="connsiteY2" fmla="*/ 0 h 85725"/>
              <a:gd name="connsiteX3" fmla="*/ 695325 w 4124325"/>
              <a:gd name="connsiteY3" fmla="*/ 47625 h 85725"/>
              <a:gd name="connsiteX4" fmla="*/ 180975 w 4124325"/>
              <a:gd name="connsiteY4" fmla="*/ 38100 h 85725"/>
              <a:gd name="connsiteX5" fmla="*/ 0 w 4124325"/>
              <a:gd name="connsiteY5" fmla="*/ 3810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85725">
                <a:moveTo>
                  <a:pt x="4124325" y="85725"/>
                </a:moveTo>
                <a:lnTo>
                  <a:pt x="2790825" y="9525"/>
                </a:lnTo>
                <a:lnTo>
                  <a:pt x="1485900" y="0"/>
                </a:lnTo>
                <a:lnTo>
                  <a:pt x="695325" y="47625"/>
                </a:lnTo>
                <a:lnTo>
                  <a:pt x="180975" y="38100"/>
                </a:lnTo>
                <a:lnTo>
                  <a:pt x="0" y="38100"/>
                </a:lnTo>
              </a:path>
            </a:pathLst>
          </a:custGeom>
          <a:noFill/>
          <a:ln w="28575">
            <a:solidFill>
              <a:srgbClr val="F571E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CA4D0366-A7FF-4D08-9FA3-A1636A17637D}"/>
              </a:ext>
            </a:extLst>
          </p:cNvPr>
          <p:cNvSpPr/>
          <p:nvPr/>
        </p:nvSpPr>
        <p:spPr>
          <a:xfrm>
            <a:off x="2724150" y="1714500"/>
            <a:ext cx="2247900" cy="5048250"/>
          </a:xfrm>
          <a:custGeom>
            <a:avLst/>
            <a:gdLst>
              <a:gd name="connsiteX0" fmla="*/ 2105025 w 2247900"/>
              <a:gd name="connsiteY0" fmla="*/ 0 h 5048250"/>
              <a:gd name="connsiteX1" fmla="*/ 1190625 w 2247900"/>
              <a:gd name="connsiteY1" fmla="*/ 9525 h 5048250"/>
              <a:gd name="connsiteX2" fmla="*/ 1000125 w 2247900"/>
              <a:gd name="connsiteY2" fmla="*/ 0 h 5048250"/>
              <a:gd name="connsiteX3" fmla="*/ 1000125 w 2247900"/>
              <a:gd name="connsiteY3" fmla="*/ 95250 h 5048250"/>
              <a:gd name="connsiteX4" fmla="*/ 914400 w 2247900"/>
              <a:gd name="connsiteY4" fmla="*/ 171450 h 5048250"/>
              <a:gd name="connsiteX5" fmla="*/ 914400 w 2247900"/>
              <a:gd name="connsiteY5" fmla="*/ 257175 h 5048250"/>
              <a:gd name="connsiteX6" fmla="*/ 1028700 w 2247900"/>
              <a:gd name="connsiteY6" fmla="*/ 295275 h 5048250"/>
              <a:gd name="connsiteX7" fmla="*/ 1209675 w 2247900"/>
              <a:gd name="connsiteY7" fmla="*/ 314325 h 5048250"/>
              <a:gd name="connsiteX8" fmla="*/ 1724025 w 2247900"/>
              <a:gd name="connsiteY8" fmla="*/ 285750 h 5048250"/>
              <a:gd name="connsiteX9" fmla="*/ 2000250 w 2247900"/>
              <a:gd name="connsiteY9" fmla="*/ 257175 h 5048250"/>
              <a:gd name="connsiteX10" fmla="*/ 2133600 w 2247900"/>
              <a:gd name="connsiteY10" fmla="*/ 266700 h 5048250"/>
              <a:gd name="connsiteX11" fmla="*/ 2219325 w 2247900"/>
              <a:gd name="connsiteY11" fmla="*/ 285750 h 5048250"/>
              <a:gd name="connsiteX12" fmla="*/ 2247900 w 2247900"/>
              <a:gd name="connsiteY12" fmla="*/ 342900 h 5048250"/>
              <a:gd name="connsiteX13" fmla="*/ 2228850 w 2247900"/>
              <a:gd name="connsiteY13" fmla="*/ 457200 h 5048250"/>
              <a:gd name="connsiteX14" fmla="*/ 2143125 w 2247900"/>
              <a:gd name="connsiteY14" fmla="*/ 704850 h 5048250"/>
              <a:gd name="connsiteX15" fmla="*/ 1981200 w 2247900"/>
              <a:gd name="connsiteY15" fmla="*/ 1085850 h 5048250"/>
              <a:gd name="connsiteX16" fmla="*/ 1962150 w 2247900"/>
              <a:gd name="connsiteY16" fmla="*/ 1285875 h 5048250"/>
              <a:gd name="connsiteX17" fmla="*/ 1828800 w 2247900"/>
              <a:gd name="connsiteY17" fmla="*/ 1590675 h 5048250"/>
              <a:gd name="connsiteX18" fmla="*/ 1657350 w 2247900"/>
              <a:gd name="connsiteY18" fmla="*/ 1943100 h 5048250"/>
              <a:gd name="connsiteX19" fmla="*/ 1390650 w 2247900"/>
              <a:gd name="connsiteY19" fmla="*/ 2343150 h 5048250"/>
              <a:gd name="connsiteX20" fmla="*/ 1104900 w 2247900"/>
              <a:gd name="connsiteY20" fmla="*/ 2828925 h 5048250"/>
              <a:gd name="connsiteX21" fmla="*/ 495300 w 2247900"/>
              <a:gd name="connsiteY21" fmla="*/ 4086225 h 5048250"/>
              <a:gd name="connsiteX22" fmla="*/ 0 w 2247900"/>
              <a:gd name="connsiteY22" fmla="*/ 504825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47900" h="5048250">
                <a:moveTo>
                  <a:pt x="2105025" y="0"/>
                </a:moveTo>
                <a:lnTo>
                  <a:pt x="1190625" y="9525"/>
                </a:lnTo>
                <a:lnTo>
                  <a:pt x="1000125" y="0"/>
                </a:lnTo>
                <a:lnTo>
                  <a:pt x="1000125" y="95250"/>
                </a:lnTo>
                <a:lnTo>
                  <a:pt x="914400" y="171450"/>
                </a:lnTo>
                <a:lnTo>
                  <a:pt x="914400" y="257175"/>
                </a:lnTo>
                <a:lnTo>
                  <a:pt x="1028700" y="295275"/>
                </a:lnTo>
                <a:lnTo>
                  <a:pt x="1209675" y="314325"/>
                </a:lnTo>
                <a:lnTo>
                  <a:pt x="1724025" y="285750"/>
                </a:lnTo>
                <a:lnTo>
                  <a:pt x="2000250" y="257175"/>
                </a:lnTo>
                <a:lnTo>
                  <a:pt x="2133600" y="266700"/>
                </a:lnTo>
                <a:lnTo>
                  <a:pt x="2219325" y="285750"/>
                </a:lnTo>
                <a:lnTo>
                  <a:pt x="2247900" y="342900"/>
                </a:lnTo>
                <a:lnTo>
                  <a:pt x="2228850" y="457200"/>
                </a:lnTo>
                <a:lnTo>
                  <a:pt x="2143125" y="704850"/>
                </a:lnTo>
                <a:lnTo>
                  <a:pt x="1981200" y="1085850"/>
                </a:lnTo>
                <a:lnTo>
                  <a:pt x="1962150" y="1285875"/>
                </a:lnTo>
                <a:lnTo>
                  <a:pt x="1828800" y="1590675"/>
                </a:lnTo>
                <a:lnTo>
                  <a:pt x="1657350" y="1943100"/>
                </a:lnTo>
                <a:lnTo>
                  <a:pt x="1390650" y="2343150"/>
                </a:lnTo>
                <a:lnTo>
                  <a:pt x="1104900" y="2828925"/>
                </a:lnTo>
                <a:lnTo>
                  <a:pt x="495300" y="4086225"/>
                </a:lnTo>
                <a:lnTo>
                  <a:pt x="0" y="5048250"/>
                </a:lnTo>
              </a:path>
            </a:pathLst>
          </a:custGeom>
          <a:noFill/>
          <a:ln w="28575">
            <a:solidFill>
              <a:srgbClr val="F571E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2DE62D3E-88D3-4067-82F4-B528E7AF898D}"/>
              </a:ext>
            </a:extLst>
          </p:cNvPr>
          <p:cNvSpPr/>
          <p:nvPr/>
        </p:nvSpPr>
        <p:spPr>
          <a:xfrm>
            <a:off x="4857750" y="1714500"/>
            <a:ext cx="3162300" cy="9525"/>
          </a:xfrm>
          <a:custGeom>
            <a:avLst/>
            <a:gdLst>
              <a:gd name="connsiteX0" fmla="*/ 3162300 w 3162300"/>
              <a:gd name="connsiteY0" fmla="*/ 9525 h 9525"/>
              <a:gd name="connsiteX1" fmla="*/ 0 w 316230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62300" h="9525">
                <a:moveTo>
                  <a:pt x="3162300" y="9525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571E2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001FB501-69F1-4B0D-BA83-20852F0BC91F}"/>
              </a:ext>
            </a:extLst>
          </p:cNvPr>
          <p:cNvSpPr txBox="1"/>
          <p:nvPr/>
        </p:nvSpPr>
        <p:spPr>
          <a:xfrm>
            <a:off x="10540713" y="913300"/>
            <a:ext cx="1565562" cy="507831"/>
          </a:xfrm>
          <a:prstGeom prst="rect">
            <a:avLst/>
          </a:prstGeom>
          <a:solidFill>
            <a:srgbClr val="FFFFFF"/>
          </a:solidFill>
          <a:ln w="19050">
            <a:solidFill>
              <a:srgbClr val="F571E2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E17: via afrit 17 Zwijndrecht, verbindingsweg en N70/</a:t>
            </a:r>
            <a:r>
              <a:rPr lang="nl-NL" sz="900" err="1">
                <a:solidFill>
                  <a:schemeClr val="bg1">
                    <a:lumMod val="50000"/>
                  </a:schemeClr>
                </a:solidFill>
              </a:rPr>
              <a:t>Blancefloerlaan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A6BB25CC-759C-466C-B470-97FED6F2464E}"/>
              </a:ext>
            </a:extLst>
          </p:cNvPr>
          <p:cNvSpPr txBox="1"/>
          <p:nvPr/>
        </p:nvSpPr>
        <p:spPr>
          <a:xfrm>
            <a:off x="85725" y="829775"/>
            <a:ext cx="161636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E34: via afrit 8 Waaslandhaven-Oost, verbindingsweg en N70/</a:t>
            </a:r>
            <a:r>
              <a:rPr lang="nl-NL" sz="900" err="1">
                <a:solidFill>
                  <a:schemeClr val="bg1">
                    <a:lumMod val="50000"/>
                  </a:schemeClr>
                </a:solidFill>
              </a:rPr>
              <a:t>Blancefloerlaan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267E767B-C536-4E27-8060-591A3D1E4996}"/>
              </a:ext>
            </a:extLst>
          </p:cNvPr>
          <p:cNvSpPr txBox="1"/>
          <p:nvPr/>
        </p:nvSpPr>
        <p:spPr>
          <a:xfrm rot="17506863">
            <a:off x="3649786" y="4039930"/>
            <a:ext cx="183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err="1">
                <a:solidFill>
                  <a:schemeClr val="bg1"/>
                </a:solidFill>
              </a:rPr>
              <a:t>Blancefloerlaan</a:t>
            </a:r>
            <a:endParaRPr lang="nl-BE" b="1">
              <a:solidFill>
                <a:schemeClr val="bg1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256A921-0039-4FDA-920F-B9C515BF8BB6}"/>
              </a:ext>
            </a:extLst>
          </p:cNvPr>
          <p:cNvSpPr txBox="1"/>
          <p:nvPr/>
        </p:nvSpPr>
        <p:spPr>
          <a:xfrm>
            <a:off x="972724" y="1733550"/>
            <a:ext cx="6162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1">
                <a:solidFill>
                  <a:schemeClr val="bg1"/>
                </a:solidFill>
              </a:rPr>
              <a:t>Verbindingsweg vanaf E34</a:t>
            </a:r>
            <a:endParaRPr lang="nl-BE" sz="1600" b="1">
              <a:solidFill>
                <a:schemeClr val="bg1"/>
              </a:solidFill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3A4B3378-AABA-4F45-9584-2F89AB4D191C}"/>
              </a:ext>
            </a:extLst>
          </p:cNvPr>
          <p:cNvSpPr txBox="1"/>
          <p:nvPr/>
        </p:nvSpPr>
        <p:spPr>
          <a:xfrm>
            <a:off x="9109139" y="1659790"/>
            <a:ext cx="2605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1">
                <a:solidFill>
                  <a:schemeClr val="bg1"/>
                </a:solidFill>
              </a:rPr>
              <a:t>Verbindingsweg vanaf E17</a:t>
            </a:r>
            <a:endParaRPr lang="nl-BE" sz="1600" b="1">
              <a:solidFill>
                <a:schemeClr val="bg1"/>
              </a:solidFill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01EA24D-E8B6-4EC0-901C-DD3CAA26E17E}"/>
              </a:ext>
            </a:extLst>
          </p:cNvPr>
          <p:cNvSpPr txBox="1"/>
          <p:nvPr/>
        </p:nvSpPr>
        <p:spPr>
          <a:xfrm rot="17891308">
            <a:off x="6097174" y="3825861"/>
            <a:ext cx="1737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Ventweg</a:t>
            </a:r>
            <a:r>
              <a:rPr lang="nl-NL" sz="1600" b="1">
                <a:solidFill>
                  <a:schemeClr val="bg1"/>
                </a:solidFill>
              </a:rPr>
              <a:t> </a:t>
            </a:r>
            <a:endParaRPr lang="nl-BE" sz="1600" b="1">
              <a:solidFill>
                <a:schemeClr val="bg1"/>
              </a:solidFill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4C6D1C7A-0148-4476-B884-D3DD78E940B2}"/>
              </a:ext>
            </a:extLst>
          </p:cNvPr>
          <p:cNvSpPr txBox="1"/>
          <p:nvPr/>
        </p:nvSpPr>
        <p:spPr>
          <a:xfrm>
            <a:off x="8020050" y="5850790"/>
            <a:ext cx="1737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1">
                <a:solidFill>
                  <a:schemeClr val="bg1"/>
                </a:solidFill>
              </a:rPr>
              <a:t>FC Turk Sport</a:t>
            </a:r>
            <a:endParaRPr lang="nl-BE" sz="1600" b="1">
              <a:solidFill>
                <a:schemeClr val="bg1"/>
              </a:solidFill>
            </a:endParaRP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FFED03DB-8223-4627-BB36-72668515E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581" y="2338571"/>
            <a:ext cx="274546" cy="280804"/>
          </a:xfrm>
          <a:prstGeom prst="rect">
            <a:avLst/>
          </a:prstGeom>
        </p:spPr>
      </p:pic>
      <p:sp>
        <p:nvSpPr>
          <p:cNvPr id="38" name="Tekstvak 37">
            <a:extLst>
              <a:ext uri="{FF2B5EF4-FFF2-40B4-BE49-F238E27FC236}">
                <a16:creationId xmlns:a16="http://schemas.microsoft.com/office/drawing/2014/main" id="{385FD4BA-B701-4D2B-BD10-771CE4993354}"/>
              </a:ext>
            </a:extLst>
          </p:cNvPr>
          <p:cNvSpPr txBox="1"/>
          <p:nvPr/>
        </p:nvSpPr>
        <p:spPr>
          <a:xfrm>
            <a:off x="6965845" y="2885003"/>
            <a:ext cx="490345" cy="37457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800">
                <a:solidFill>
                  <a:schemeClr val="bg1"/>
                </a:solidFill>
              </a:rPr>
              <a:t>Poort 101</a:t>
            </a:r>
            <a:endParaRPr lang="nl-BE" sz="800">
              <a:solidFill>
                <a:schemeClr val="bg1"/>
              </a:solidFill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9413F2EF-45B2-4AE2-97F3-57C3C8574FB4}"/>
              </a:ext>
            </a:extLst>
          </p:cNvPr>
          <p:cNvSpPr txBox="1"/>
          <p:nvPr/>
        </p:nvSpPr>
        <p:spPr>
          <a:xfrm rot="21394576">
            <a:off x="7885180" y="2792031"/>
            <a:ext cx="1486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Toegang werf</a:t>
            </a:r>
            <a:endParaRPr lang="nl-BE" sz="1400"/>
          </a:p>
        </p:txBody>
      </p:sp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93C23DB4-1FB3-130B-9AF6-CD3C4F3ADDEC}"/>
              </a:ext>
            </a:extLst>
          </p:cNvPr>
          <p:cNvSpPr/>
          <p:nvPr/>
        </p:nvSpPr>
        <p:spPr>
          <a:xfrm>
            <a:off x="5067300" y="742950"/>
            <a:ext cx="4448175" cy="1162050"/>
          </a:xfrm>
          <a:custGeom>
            <a:avLst/>
            <a:gdLst>
              <a:gd name="connsiteX0" fmla="*/ 4448175 w 4448175"/>
              <a:gd name="connsiteY0" fmla="*/ 0 h 1162050"/>
              <a:gd name="connsiteX1" fmla="*/ 4219575 w 4448175"/>
              <a:gd name="connsiteY1" fmla="*/ 28575 h 1162050"/>
              <a:gd name="connsiteX2" fmla="*/ 4133850 w 4448175"/>
              <a:gd name="connsiteY2" fmla="*/ 85725 h 1162050"/>
              <a:gd name="connsiteX3" fmla="*/ 3905250 w 4448175"/>
              <a:gd name="connsiteY3" fmla="*/ 95250 h 1162050"/>
              <a:gd name="connsiteX4" fmla="*/ 3352800 w 4448175"/>
              <a:gd name="connsiteY4" fmla="*/ 95250 h 1162050"/>
              <a:gd name="connsiteX5" fmla="*/ 2095500 w 4448175"/>
              <a:gd name="connsiteY5" fmla="*/ 57150 h 1162050"/>
              <a:gd name="connsiteX6" fmla="*/ 942975 w 4448175"/>
              <a:gd name="connsiteY6" fmla="*/ 104775 h 1162050"/>
              <a:gd name="connsiteX7" fmla="*/ 419100 w 4448175"/>
              <a:gd name="connsiteY7" fmla="*/ 95250 h 1162050"/>
              <a:gd name="connsiteX8" fmla="*/ 371475 w 4448175"/>
              <a:gd name="connsiteY8" fmla="*/ 95250 h 1162050"/>
              <a:gd name="connsiteX9" fmla="*/ 409575 w 4448175"/>
              <a:gd name="connsiteY9" fmla="*/ 228600 h 1162050"/>
              <a:gd name="connsiteX10" fmla="*/ 419100 w 4448175"/>
              <a:gd name="connsiteY10" fmla="*/ 342900 h 1162050"/>
              <a:gd name="connsiteX11" fmla="*/ 323850 w 4448175"/>
              <a:gd name="connsiteY11" fmla="*/ 590550 h 1162050"/>
              <a:gd name="connsiteX12" fmla="*/ 180975 w 4448175"/>
              <a:gd name="connsiteY12" fmla="*/ 800100 h 1162050"/>
              <a:gd name="connsiteX13" fmla="*/ 0 w 4448175"/>
              <a:gd name="connsiteY13" fmla="*/ 1162050 h 1162050"/>
              <a:gd name="connsiteX14" fmla="*/ 0 w 4448175"/>
              <a:gd name="connsiteY14" fmla="*/ 116205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8175" h="1162050">
                <a:moveTo>
                  <a:pt x="4448175" y="0"/>
                </a:moveTo>
                <a:lnTo>
                  <a:pt x="4219575" y="28575"/>
                </a:lnTo>
                <a:lnTo>
                  <a:pt x="4133850" y="85725"/>
                </a:lnTo>
                <a:lnTo>
                  <a:pt x="3905250" y="95250"/>
                </a:lnTo>
                <a:lnTo>
                  <a:pt x="3352800" y="95250"/>
                </a:lnTo>
                <a:lnTo>
                  <a:pt x="2095500" y="57150"/>
                </a:lnTo>
                <a:lnTo>
                  <a:pt x="942975" y="104775"/>
                </a:lnTo>
                <a:lnTo>
                  <a:pt x="419100" y="95250"/>
                </a:lnTo>
                <a:lnTo>
                  <a:pt x="371475" y="95250"/>
                </a:lnTo>
                <a:lnTo>
                  <a:pt x="409575" y="228600"/>
                </a:lnTo>
                <a:lnTo>
                  <a:pt x="419100" y="342900"/>
                </a:lnTo>
                <a:lnTo>
                  <a:pt x="323850" y="590550"/>
                </a:lnTo>
                <a:lnTo>
                  <a:pt x="180975" y="800100"/>
                </a:lnTo>
                <a:lnTo>
                  <a:pt x="0" y="1162050"/>
                </a:lnTo>
                <a:lnTo>
                  <a:pt x="0" y="1162050"/>
                </a:lnTo>
              </a:path>
            </a:pathLst>
          </a:custGeom>
          <a:noFill/>
          <a:ln w="28575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0889EBB-ED1D-D160-C49E-3B5FB8BED262}"/>
              </a:ext>
            </a:extLst>
          </p:cNvPr>
          <p:cNvSpPr txBox="1"/>
          <p:nvPr/>
        </p:nvSpPr>
        <p:spPr>
          <a:xfrm>
            <a:off x="9562091" y="118785"/>
            <a:ext cx="1154542" cy="507831"/>
          </a:xfrm>
          <a:prstGeom prst="rect">
            <a:avLst/>
          </a:prstGeom>
          <a:solidFill>
            <a:srgbClr val="FFFFFF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900">
                <a:solidFill>
                  <a:schemeClr val="bg1">
                    <a:lumMod val="50000"/>
                  </a:schemeClr>
                </a:solidFill>
              </a:rPr>
              <a:t>Vanaf R1: via afrit 6 Linkeroever en N70/</a:t>
            </a:r>
            <a:r>
              <a:rPr lang="nl-NL" sz="900" err="1">
                <a:solidFill>
                  <a:schemeClr val="bg1">
                    <a:lumMod val="50000"/>
                  </a:schemeClr>
                </a:solidFill>
              </a:rPr>
              <a:t>Blancefloerlaan</a:t>
            </a:r>
            <a:endParaRPr lang="nl-BE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164D24E-9526-54D4-32FD-DE35E25415A9}"/>
              </a:ext>
            </a:extLst>
          </p:cNvPr>
          <p:cNvSpPr txBox="1"/>
          <p:nvPr/>
        </p:nvSpPr>
        <p:spPr>
          <a:xfrm>
            <a:off x="6643688" y="750644"/>
            <a:ext cx="6162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1">
                <a:solidFill>
                  <a:schemeClr val="bg1"/>
                </a:solidFill>
              </a:rPr>
              <a:t>Op- en afrit 6 Linkeroever </a:t>
            </a:r>
            <a:endParaRPr lang="nl-BE" sz="1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0BADC-B5D1-42CE-A616-BF93BA8D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Parking van het werfdorp</a:t>
            </a:r>
            <a:endParaRPr lang="nl-BE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E49E076A-C0C9-4252-B9D7-37C5E191004D}"/>
              </a:ext>
            </a:extLst>
          </p:cNvPr>
          <p:cNvCxnSpPr>
            <a:cxnSpLocks/>
          </p:cNvCxnSpPr>
          <p:nvPr/>
        </p:nvCxnSpPr>
        <p:spPr>
          <a:xfrm flipV="1">
            <a:off x="3398982" y="1588176"/>
            <a:ext cx="7472218" cy="191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B8B1C253-2C70-4410-ADC3-EE6BB6E84D23}"/>
              </a:ext>
            </a:extLst>
          </p:cNvPr>
          <p:cNvCxnSpPr>
            <a:cxnSpLocks/>
          </p:cNvCxnSpPr>
          <p:nvPr/>
        </p:nvCxnSpPr>
        <p:spPr>
          <a:xfrm flipV="1">
            <a:off x="3398982" y="1386040"/>
            <a:ext cx="7472218" cy="31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73B58F68-31C9-4FD5-A1BC-784F39DC9D4B}"/>
              </a:ext>
            </a:extLst>
          </p:cNvPr>
          <p:cNvCxnSpPr>
            <a:cxnSpLocks/>
          </p:cNvCxnSpPr>
          <p:nvPr/>
        </p:nvCxnSpPr>
        <p:spPr>
          <a:xfrm flipH="1" flipV="1">
            <a:off x="4587480" y="1652991"/>
            <a:ext cx="981167" cy="279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A0D4B268-87B1-41FF-9B17-617157C9B17F}"/>
              </a:ext>
            </a:extLst>
          </p:cNvPr>
          <p:cNvSpPr/>
          <p:nvPr/>
        </p:nvSpPr>
        <p:spPr>
          <a:xfrm>
            <a:off x="5015347" y="1621129"/>
            <a:ext cx="1505527" cy="129309"/>
          </a:xfrm>
          <a:custGeom>
            <a:avLst/>
            <a:gdLst>
              <a:gd name="connsiteX0" fmla="*/ 0 w 1505527"/>
              <a:gd name="connsiteY0" fmla="*/ 0 h 129309"/>
              <a:gd name="connsiteX1" fmla="*/ 600363 w 1505527"/>
              <a:gd name="connsiteY1" fmla="*/ 129309 h 129309"/>
              <a:gd name="connsiteX2" fmla="*/ 1505527 w 1505527"/>
              <a:gd name="connsiteY2" fmla="*/ 129309 h 129309"/>
              <a:gd name="connsiteX3" fmla="*/ 1505527 w 1505527"/>
              <a:gd name="connsiteY3" fmla="*/ 129309 h 12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5527" h="129309">
                <a:moveTo>
                  <a:pt x="0" y="0"/>
                </a:moveTo>
                <a:lnTo>
                  <a:pt x="600363" y="129309"/>
                </a:lnTo>
                <a:lnTo>
                  <a:pt x="1505527" y="129309"/>
                </a:lnTo>
                <a:lnTo>
                  <a:pt x="1505527" y="12930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E07BC8F7-D05D-45CC-9D43-5F31C919B1CB}"/>
              </a:ext>
            </a:extLst>
          </p:cNvPr>
          <p:cNvCxnSpPr>
            <a:cxnSpLocks/>
          </p:cNvCxnSpPr>
          <p:nvPr/>
        </p:nvCxnSpPr>
        <p:spPr>
          <a:xfrm flipH="1">
            <a:off x="5559411" y="1916450"/>
            <a:ext cx="965023" cy="6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E0542AE3-D77C-47F6-A4AD-9B16D219B876}"/>
              </a:ext>
            </a:extLst>
          </p:cNvPr>
          <p:cNvSpPr/>
          <p:nvPr/>
        </p:nvSpPr>
        <p:spPr>
          <a:xfrm>
            <a:off x="7084873" y="3454942"/>
            <a:ext cx="1288026" cy="2237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nl-BE">
                <a:solidFill>
                  <a:schemeClr val="bg1"/>
                </a:solidFill>
              </a:rPr>
              <a:t>Bezoekers</a:t>
            </a:r>
          </a:p>
          <a:p>
            <a:pPr algn="ctr"/>
            <a:r>
              <a:rPr lang="nl-BE">
                <a:solidFill>
                  <a:schemeClr val="bg1"/>
                </a:solidFill>
              </a:rPr>
              <a:t>werf</a:t>
            </a:r>
            <a:br>
              <a:rPr lang="nl-BE">
                <a:solidFill>
                  <a:schemeClr val="bg1"/>
                </a:solidFill>
              </a:rPr>
            </a:br>
            <a:r>
              <a:rPr lang="nl-BE">
                <a:solidFill>
                  <a:schemeClr val="bg1"/>
                </a:solidFill>
              </a:rPr>
              <a:t>(auto, bus)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912D749-FF0F-4C27-AA3E-3404E78C5F61}"/>
              </a:ext>
            </a:extLst>
          </p:cNvPr>
          <p:cNvSpPr/>
          <p:nvPr/>
        </p:nvSpPr>
        <p:spPr>
          <a:xfrm>
            <a:off x="6201161" y="3454944"/>
            <a:ext cx="646546" cy="16846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/>
              <a:t>Onthaalpaviljoen</a:t>
            </a:r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BC14A5E-034A-4A7C-89D8-0D2077F11EED}"/>
              </a:ext>
            </a:extLst>
          </p:cNvPr>
          <p:cNvSpPr/>
          <p:nvPr/>
        </p:nvSpPr>
        <p:spPr>
          <a:xfrm>
            <a:off x="8610065" y="4001715"/>
            <a:ext cx="646546" cy="16911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/>
              <a:t>Rinkoniên</a:t>
            </a:r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C7AD59BB-5827-4415-B96A-F16F22C04DBD}"/>
              </a:ext>
            </a:extLst>
          </p:cNvPr>
          <p:cNvSpPr/>
          <p:nvPr/>
        </p:nvSpPr>
        <p:spPr>
          <a:xfrm>
            <a:off x="9905541" y="4001712"/>
            <a:ext cx="646546" cy="16911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/>
              <a:t>Lantis</a:t>
            </a:r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C9BE58B5-7699-4B77-B46C-E9A698FD1566}"/>
              </a:ext>
            </a:extLst>
          </p:cNvPr>
          <p:cNvSpPr/>
          <p:nvPr/>
        </p:nvSpPr>
        <p:spPr>
          <a:xfrm>
            <a:off x="8610065" y="3454942"/>
            <a:ext cx="1942022" cy="5467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nl-NL"/>
              <a:t>Werfkeet personeel</a:t>
            </a:r>
            <a:endParaRPr lang="nl-BE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58477CD-4BBB-4E0A-8762-AECAEF3F5A2C}"/>
              </a:ext>
            </a:extLst>
          </p:cNvPr>
          <p:cNvCxnSpPr>
            <a:cxnSpLocks/>
          </p:cNvCxnSpPr>
          <p:nvPr/>
        </p:nvCxnSpPr>
        <p:spPr>
          <a:xfrm>
            <a:off x="6632590" y="2015023"/>
            <a:ext cx="334296" cy="1379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45296BFA-BD19-4EC0-A7CD-03ABE573953B}"/>
              </a:ext>
            </a:extLst>
          </p:cNvPr>
          <p:cNvCxnSpPr>
            <a:cxnSpLocks/>
          </p:cNvCxnSpPr>
          <p:nvPr/>
        </p:nvCxnSpPr>
        <p:spPr>
          <a:xfrm>
            <a:off x="6966886" y="1997389"/>
            <a:ext cx="334296" cy="13966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18BD7C00-3976-47F4-A36E-4C0AE91927A9}"/>
              </a:ext>
            </a:extLst>
          </p:cNvPr>
          <p:cNvCxnSpPr>
            <a:cxnSpLocks/>
          </p:cNvCxnSpPr>
          <p:nvPr/>
        </p:nvCxnSpPr>
        <p:spPr>
          <a:xfrm>
            <a:off x="6804125" y="2093004"/>
            <a:ext cx="329909" cy="1241148"/>
          </a:xfrm>
          <a:prstGeom prst="straightConnector1">
            <a:avLst/>
          </a:prstGeom>
          <a:ln w="38100">
            <a:solidFill>
              <a:srgbClr val="E02C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8B134325-FE91-43AB-889C-8AE20AE0FF12}"/>
              </a:ext>
            </a:extLst>
          </p:cNvPr>
          <p:cNvSpPr txBox="1"/>
          <p:nvPr/>
        </p:nvSpPr>
        <p:spPr>
          <a:xfrm>
            <a:off x="6072150" y="1318178"/>
            <a:ext cx="1632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err="1"/>
              <a:t>Blancefloerlaan</a:t>
            </a:r>
            <a:endParaRPr lang="nl-BE" sz="1600"/>
          </a:p>
        </p:txBody>
      </p: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3B315235-D59F-40D4-A171-28E7CC4A5AE6}"/>
              </a:ext>
            </a:extLst>
          </p:cNvPr>
          <p:cNvCxnSpPr>
            <a:cxnSpLocks/>
          </p:cNvCxnSpPr>
          <p:nvPr/>
        </p:nvCxnSpPr>
        <p:spPr>
          <a:xfrm>
            <a:off x="5577993" y="1840787"/>
            <a:ext cx="810251" cy="0"/>
          </a:xfrm>
          <a:prstGeom prst="straightConnector1">
            <a:avLst/>
          </a:prstGeom>
          <a:ln w="38100">
            <a:solidFill>
              <a:srgbClr val="E02C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Afbeelding 46">
            <a:extLst>
              <a:ext uri="{FF2B5EF4-FFF2-40B4-BE49-F238E27FC236}">
                <a16:creationId xmlns:a16="http://schemas.microsoft.com/office/drawing/2014/main" id="{785D8C5B-EE34-4C21-8142-F95497FE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861" y="3641688"/>
            <a:ext cx="700366" cy="69267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6BE97540-7C4E-4DCE-B949-25C11079453C}"/>
              </a:ext>
            </a:extLst>
          </p:cNvPr>
          <p:cNvSpPr txBox="1"/>
          <p:nvPr/>
        </p:nvSpPr>
        <p:spPr>
          <a:xfrm rot="4590539">
            <a:off x="5857652" y="2456531"/>
            <a:ext cx="144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Toegang werf 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B89989-E688-4711-BF3E-89FB143D0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42" y="6146198"/>
            <a:ext cx="1317287" cy="43460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837813E-E136-4D9C-81F3-8DEB2B059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68"/>
          <a:stretch/>
        </p:blipFill>
        <p:spPr>
          <a:xfrm>
            <a:off x="141205" y="2271743"/>
            <a:ext cx="2993265" cy="1683399"/>
          </a:xfrm>
          <a:prstGeom prst="rect">
            <a:avLst/>
          </a:prstGeom>
        </p:spPr>
      </p:pic>
      <p:pic>
        <p:nvPicPr>
          <p:cNvPr id="22" name="Tijdelijke aanduiding voor inhoud 11" descr="Afbeelding met binnen, plafond, vloer, kamer&#10;&#10;Automatisch gegenereerde beschrijving">
            <a:extLst>
              <a:ext uri="{FF2B5EF4-FFF2-40B4-BE49-F238E27FC236}">
                <a16:creationId xmlns:a16="http://schemas.microsoft.com/office/drawing/2014/main" id="{5EFD9086-6EED-4BFE-8B78-6E12947861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3" r="13167"/>
          <a:stretch/>
        </p:blipFill>
        <p:spPr>
          <a:xfrm>
            <a:off x="141204" y="4019392"/>
            <a:ext cx="2993266" cy="1684911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16C9DCB9-1FDD-4B93-AFD2-D0D9D39E104D}"/>
              </a:ext>
            </a:extLst>
          </p:cNvPr>
          <p:cNvSpPr txBox="1"/>
          <p:nvPr/>
        </p:nvSpPr>
        <p:spPr>
          <a:xfrm>
            <a:off x="3270301" y="3726867"/>
            <a:ext cx="1743019" cy="510778"/>
          </a:xfrm>
          <a:prstGeom prst="roundRect">
            <a:avLst/>
          </a:prstGeom>
          <a:solidFill>
            <a:srgbClr val="8DD9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b="1">
                <a:solidFill>
                  <a:schemeClr val="bg1"/>
                </a:solidFill>
              </a:rPr>
              <a:t>Ingang deelnemers werfbezoek</a:t>
            </a:r>
            <a:endParaRPr lang="nl-BE" sz="1200" b="1">
              <a:solidFill>
                <a:schemeClr val="bg1"/>
              </a:solidFill>
            </a:endParaRP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6331623E-41E3-49F4-9EFD-81F1C1DE6224}"/>
              </a:ext>
            </a:extLst>
          </p:cNvPr>
          <p:cNvSpPr/>
          <p:nvPr/>
        </p:nvSpPr>
        <p:spPr>
          <a:xfrm>
            <a:off x="780164" y="1896786"/>
            <a:ext cx="1632155" cy="294040"/>
          </a:xfrm>
          <a:prstGeom prst="roundRect">
            <a:avLst/>
          </a:prstGeom>
          <a:solidFill>
            <a:srgbClr val="8DD9C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/>
              <a:t>Het onthaalpaviljoen</a:t>
            </a:r>
            <a:endParaRPr lang="nl-BE" sz="1200" b="1"/>
          </a:p>
        </p:txBody>
      </p:sp>
      <p:sp>
        <p:nvSpPr>
          <p:cNvPr id="9" name="Rechteraccolade 8">
            <a:extLst>
              <a:ext uri="{FF2B5EF4-FFF2-40B4-BE49-F238E27FC236}">
                <a16:creationId xmlns:a16="http://schemas.microsoft.com/office/drawing/2014/main" id="{C4C11A2F-55EC-4BA1-A1BF-03A0E08A4792}"/>
              </a:ext>
            </a:extLst>
          </p:cNvPr>
          <p:cNvSpPr/>
          <p:nvPr/>
        </p:nvSpPr>
        <p:spPr>
          <a:xfrm>
            <a:off x="4857575" y="2271743"/>
            <a:ext cx="436455" cy="3432560"/>
          </a:xfrm>
          <a:prstGeom prst="rightBrace">
            <a:avLst/>
          </a:prstGeom>
          <a:ln>
            <a:solidFill>
              <a:srgbClr val="8DD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E840FDAC-B730-4990-ABE5-FDBCA74D32A6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1810327" y="3498538"/>
            <a:ext cx="1459974" cy="483719"/>
          </a:xfrm>
          <a:prstGeom prst="bentConnector3">
            <a:avLst>
              <a:gd name="adj1" fmla="val 100638"/>
            </a:avLst>
          </a:prstGeom>
          <a:ln w="38100">
            <a:solidFill>
              <a:srgbClr val="8DD9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9B55DD-917B-4B62-9D34-97369B51D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480" y="1620262"/>
            <a:ext cx="2512136" cy="1665312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C06D48E2-2252-402F-8916-A7DC2B3520BC}"/>
              </a:ext>
            </a:extLst>
          </p:cNvPr>
          <p:cNvSpPr txBox="1"/>
          <p:nvPr/>
        </p:nvSpPr>
        <p:spPr>
          <a:xfrm>
            <a:off x="6528909" y="1665277"/>
            <a:ext cx="49034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800"/>
              <a:t>Poort 101</a:t>
            </a:r>
            <a:endParaRPr lang="nl-BE" sz="800"/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0B2141BD-17BA-41A0-934C-A389160C3F1E}"/>
              </a:ext>
            </a:extLst>
          </p:cNvPr>
          <p:cNvCxnSpPr>
            <a:cxnSpLocks/>
          </p:cNvCxnSpPr>
          <p:nvPr/>
        </p:nvCxnSpPr>
        <p:spPr>
          <a:xfrm>
            <a:off x="4725750" y="1597760"/>
            <a:ext cx="862075" cy="243027"/>
          </a:xfrm>
          <a:prstGeom prst="straightConnector1">
            <a:avLst/>
          </a:prstGeom>
          <a:ln w="38100">
            <a:solidFill>
              <a:srgbClr val="E02C1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Sportveld silhouet">
            <a:extLst>
              <a:ext uri="{FF2B5EF4-FFF2-40B4-BE49-F238E27FC236}">
                <a16:creationId xmlns:a16="http://schemas.microsoft.com/office/drawing/2014/main" id="{79EB3F5A-E1C7-441B-90D9-ECB9C9E1A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03315" y="1579351"/>
            <a:ext cx="914400" cy="914400"/>
          </a:xfrm>
          <a:prstGeom prst="rect">
            <a:avLst/>
          </a:prstGeom>
        </p:spPr>
      </p:pic>
      <p:sp>
        <p:nvSpPr>
          <p:cNvPr id="37" name="Tekstvak 36">
            <a:extLst>
              <a:ext uri="{FF2B5EF4-FFF2-40B4-BE49-F238E27FC236}">
                <a16:creationId xmlns:a16="http://schemas.microsoft.com/office/drawing/2014/main" id="{CD3F1FAA-DB9F-4BD1-9FB3-134DD26B7B00}"/>
              </a:ext>
            </a:extLst>
          </p:cNvPr>
          <p:cNvSpPr txBox="1"/>
          <p:nvPr/>
        </p:nvSpPr>
        <p:spPr>
          <a:xfrm>
            <a:off x="5192722" y="1861203"/>
            <a:ext cx="163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Ventweg</a:t>
            </a:r>
            <a:endParaRPr lang="nl-BE" sz="1200"/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053C42BA-81FC-4A66-8CEE-16C2DF54F8CA}"/>
              </a:ext>
            </a:extLst>
          </p:cNvPr>
          <p:cNvSpPr txBox="1"/>
          <p:nvPr/>
        </p:nvSpPr>
        <p:spPr>
          <a:xfrm>
            <a:off x="3758793" y="1584767"/>
            <a:ext cx="163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FC Turk Sport</a:t>
            </a:r>
            <a:endParaRPr lang="nl-BE" sz="1200"/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2FFB5B33-E066-4D04-B1D6-4AACCA3F6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17" t="3880" r="13861" b="20801"/>
          <a:stretch/>
        </p:blipFill>
        <p:spPr>
          <a:xfrm>
            <a:off x="9174877" y="93502"/>
            <a:ext cx="2963088" cy="18688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A6259E7C-39C3-473B-995E-06E5016AA0AC}"/>
              </a:ext>
            </a:extLst>
          </p:cNvPr>
          <p:cNvCxnSpPr>
            <a:cxnSpLocks/>
          </p:cNvCxnSpPr>
          <p:nvPr/>
        </p:nvCxnSpPr>
        <p:spPr>
          <a:xfrm flipV="1">
            <a:off x="7019254" y="1237601"/>
            <a:ext cx="2109611" cy="46163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>
            <a:extLst>
              <a:ext uri="{FF2B5EF4-FFF2-40B4-BE49-F238E27FC236}">
                <a16:creationId xmlns:a16="http://schemas.microsoft.com/office/drawing/2014/main" id="{8733BA5D-2403-4430-AA5D-5594F9C3E880}"/>
              </a:ext>
            </a:extLst>
          </p:cNvPr>
          <p:cNvCxnSpPr>
            <a:cxnSpLocks/>
          </p:cNvCxnSpPr>
          <p:nvPr/>
        </p:nvCxnSpPr>
        <p:spPr>
          <a:xfrm>
            <a:off x="3837630" y="1487455"/>
            <a:ext cx="1474480" cy="0"/>
          </a:xfrm>
          <a:prstGeom prst="straightConnector1">
            <a:avLst/>
          </a:prstGeom>
          <a:ln w="38100">
            <a:solidFill>
              <a:srgbClr val="E02C1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94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C2A0A-BA74-2D79-4C31-CE89DBF2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Of parkeer op de </a:t>
            </a:r>
            <a:br>
              <a:rPr lang="nl-NL"/>
            </a:br>
            <a:r>
              <a:rPr lang="nl-NL"/>
              <a:t>P+R Linkeroever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814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5A2E4-A87F-4A7A-B529-BCF54423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2163426" cy="1325563"/>
          </a:xfrm>
        </p:spPr>
        <p:txBody>
          <a:bodyPr>
            <a:normAutofit/>
          </a:bodyPr>
          <a:lstStyle/>
          <a:p>
            <a:r>
              <a:rPr lang="nl-NL"/>
              <a:t>Adres en routebeschrijving naar de P+R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897C19-3F74-415C-9089-59DBFA9D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577"/>
            <a:ext cx="10515600" cy="44014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300" b="1"/>
              <a:t>Adres:	</a:t>
            </a:r>
            <a:r>
              <a:rPr lang="nl-NL" sz="1300"/>
              <a:t>P+R Linkeroever				</a:t>
            </a:r>
          </a:p>
          <a:p>
            <a:pPr marL="0" indent="0">
              <a:buNone/>
            </a:pPr>
            <a:r>
              <a:rPr lang="nl-NL" sz="1300"/>
              <a:t>	</a:t>
            </a:r>
            <a:r>
              <a:rPr lang="nl-NL" sz="1300" err="1"/>
              <a:t>Blancefloerlaan</a:t>
            </a:r>
            <a:r>
              <a:rPr lang="nl-NL" sz="1300"/>
              <a:t> 501</a:t>
            </a:r>
          </a:p>
          <a:p>
            <a:pPr marL="0" indent="0">
              <a:buNone/>
            </a:pPr>
            <a:r>
              <a:rPr lang="nl-NL" sz="1300"/>
              <a:t>	2050 Linkeroever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NL" sz="1200" b="1"/>
              <a:t>Reserveer online je plekje. Voor 1 euro per dag kan je vanop het dak de omgeving van de Oosterweelwerken bewonderen: </a:t>
            </a:r>
            <a:r>
              <a:rPr lang="nl-NL" sz="1200">
                <a:hlinkClick r:id="rId2"/>
              </a:rPr>
              <a:t>https://www.oosterweelverbinding.be/vlot-door-de-werken/extra-park-and-rides</a:t>
            </a:r>
            <a:r>
              <a:rPr lang="nl-NL" sz="1200"/>
              <a:t> </a:t>
            </a:r>
          </a:p>
          <a:p>
            <a:pPr marL="0" indent="0">
              <a:buNone/>
            </a:pPr>
            <a:br>
              <a:rPr lang="nl-NL" sz="1200" b="1"/>
            </a:br>
            <a:r>
              <a:rPr lang="nl-NL" sz="1200" b="1"/>
              <a:t>Routebeschrijving:</a:t>
            </a:r>
          </a:p>
          <a:p>
            <a:pPr lvl="2"/>
            <a:r>
              <a:rPr lang="nl-NL" sz="1200" u="sng">
                <a:solidFill>
                  <a:srgbClr val="F571E2"/>
                </a:solidFill>
              </a:rPr>
              <a:t>Via E17 vanuit Gent</a:t>
            </a:r>
            <a:r>
              <a:rPr lang="nl-NL" sz="1200"/>
              <a:t>: </a:t>
            </a:r>
          </a:p>
          <a:p>
            <a:pPr lvl="3"/>
            <a:r>
              <a:rPr lang="nl-NL" sz="1200"/>
              <a:t>Neem afrit 17 Zwijndrecht</a:t>
            </a:r>
          </a:p>
          <a:p>
            <a:pPr lvl="3"/>
            <a:r>
              <a:rPr lang="nl-NL" sz="1200"/>
              <a:t>Rijd aan de lichten naar links de tunnel onder de E17 door</a:t>
            </a:r>
          </a:p>
          <a:p>
            <a:pPr lvl="3"/>
            <a:r>
              <a:rPr lang="nl-NL" sz="1200"/>
              <a:t>Sla rechtsaf naar de verbindingsweg richting P+R</a:t>
            </a:r>
          </a:p>
          <a:p>
            <a:pPr lvl="3"/>
            <a:r>
              <a:rPr lang="nl-NL" sz="1200"/>
              <a:t>Rij tot aan de lichten voor het P+R-gebouw</a:t>
            </a:r>
          </a:p>
          <a:p>
            <a:pPr lvl="3"/>
            <a:r>
              <a:rPr lang="nl-NL" sz="1200"/>
              <a:t>Sla linksaf en rijd rond het P+R-gebouw</a:t>
            </a:r>
          </a:p>
          <a:p>
            <a:pPr lvl="3"/>
            <a:r>
              <a:rPr lang="nl-NL" sz="1200"/>
              <a:t>Houd rechts aan om de ingang van de P+R in te rijden</a:t>
            </a:r>
          </a:p>
          <a:p>
            <a:pPr lvl="2"/>
            <a:r>
              <a:rPr lang="nl-NL" sz="1200" u="sng">
                <a:solidFill>
                  <a:srgbClr val="00B0F0"/>
                </a:solidFill>
              </a:rPr>
              <a:t>Via R1 vanuit Antwerpen</a:t>
            </a:r>
            <a:endParaRPr lang="nl-NL" sz="1200"/>
          </a:p>
          <a:p>
            <a:pPr lvl="3"/>
            <a:r>
              <a:rPr lang="nl-NL" sz="1200"/>
              <a:t>Rijd naar de E34</a:t>
            </a:r>
          </a:p>
          <a:p>
            <a:pPr lvl="3"/>
            <a:r>
              <a:rPr lang="nl-NL" sz="1200"/>
              <a:t>Neem afrit 8 Waaslandhaven-Oost en volg de gele route</a:t>
            </a:r>
          </a:p>
          <a:p>
            <a:pPr lvl="3"/>
            <a:endParaRPr lang="nl-NL" sz="1200"/>
          </a:p>
          <a:p>
            <a:pPr lvl="2"/>
            <a:r>
              <a:rPr lang="nl-NL" sz="1200"/>
              <a:t>Wandel vanuit de P+R naar de ventweg aan de voetbalterreinen van FC Turk Sport en ga via poort 101 naar het onthaalpaviljoen in het werfdorp.</a:t>
            </a:r>
            <a:r>
              <a:rPr lang="nl-BE" sz="1200"/>
              <a:t> (5min)</a:t>
            </a:r>
          </a:p>
          <a:p>
            <a:pPr marL="0" indent="0">
              <a:buNone/>
            </a:pPr>
            <a:endParaRPr lang="nl-BE" sz="1200"/>
          </a:p>
          <a:p>
            <a:pPr marL="0" indent="0">
              <a:buNone/>
            </a:pPr>
            <a:endParaRPr lang="nl-BE" sz="12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C1C8B64-9B5F-483E-B76F-C90545028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71" y="3385877"/>
            <a:ext cx="672812" cy="52859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48B7E8A-97BB-4648-9C95-D0666CACA62D}"/>
              </a:ext>
            </a:extLst>
          </p:cNvPr>
          <p:cNvSpPr txBox="1"/>
          <p:nvPr/>
        </p:nvSpPr>
        <p:spPr>
          <a:xfrm>
            <a:off x="6753226" y="3061679"/>
            <a:ext cx="5200649" cy="170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1200" u="sng"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Via E34 vanuit Waasland:</a:t>
            </a:r>
            <a:endParaRPr lang="nl-NL" sz="12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Neem afrit 8 Waaslandhaven-Oost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Neem op de kluifrotonde de verbindingsweg richting P+R 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Rijd onder de brug van de </a:t>
            </a:r>
            <a:r>
              <a:rPr lang="nl-NL" sz="120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Blancefloerlaan</a:t>
            </a: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tot aan de lichten achter de P+R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Sla rechts af en rijd rond het parkeergebouw </a:t>
            </a:r>
          </a:p>
          <a:p>
            <a:pPr marL="742950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l-NL"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Houd rechts aan om de ingang van de P+R in te rijden</a:t>
            </a:r>
            <a:endParaRPr lang="nl-BE" sz="12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7F93BA0-8547-41BD-96FF-55A98A78D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53" y="1394203"/>
            <a:ext cx="275962" cy="310747"/>
          </a:xfrm>
          <a:prstGeom prst="rect">
            <a:avLst/>
          </a:prstGeom>
        </p:spPr>
      </p:pic>
      <p:pic>
        <p:nvPicPr>
          <p:cNvPr id="17" name="Graphic 16" descr="Lopen silhouet">
            <a:extLst>
              <a:ext uri="{FF2B5EF4-FFF2-40B4-BE49-F238E27FC236}">
                <a16:creationId xmlns:a16="http://schemas.microsoft.com/office/drawing/2014/main" id="{F8153F74-3F4A-4294-83B7-A22CBDD8A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671" y="5167311"/>
            <a:ext cx="528599" cy="5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802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BC95F9757CA489438ED3A58FAAB8D" ma:contentTypeVersion="10" ma:contentTypeDescription="Create a new document." ma:contentTypeScope="" ma:versionID="fb2734512d5aef704aeeaeb4418a9354">
  <xsd:schema xmlns:xsd="http://www.w3.org/2001/XMLSchema" xmlns:xs="http://www.w3.org/2001/XMLSchema" xmlns:p="http://schemas.microsoft.com/office/2006/metadata/properties" xmlns:ns2="687c5bb1-3d3f-4aaf-a15e-f046874d98ec" targetNamespace="http://schemas.microsoft.com/office/2006/metadata/properties" ma:root="true" ma:fieldsID="13b98b0c5dc5dd38876908e68bb7e39e" ns2:_="">
    <xsd:import namespace="687c5bb1-3d3f-4aaf-a15e-f046874d98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7c5bb1-3d3f-4aaf-a15e-f046874d98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1EEEDD-F726-4E55-88BE-6CAA2185D5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B44BE3-207F-4800-BCEF-C1C5D3CA24A7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687c5bb1-3d3f-4aaf-a15e-f046874d98ec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155A94D-2BE7-4784-82EB-1A15865759AB}">
  <ds:schemaRefs>
    <ds:schemaRef ds:uri="687c5bb1-3d3f-4aaf-a15e-f046874d98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1213</Words>
  <Application>Microsoft Office PowerPoint</Application>
  <PresentationFormat>Breedbeeld</PresentationFormat>
  <Paragraphs>175</Paragraphs>
  <Slides>17</Slides>
  <Notes>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Bariol</vt:lpstr>
      <vt:lpstr>Calibri</vt:lpstr>
      <vt:lpstr>Open Sans Light</vt:lpstr>
      <vt:lpstr>Raleway Black</vt:lpstr>
      <vt:lpstr>Kantoorthema</vt:lpstr>
      <vt:lpstr>Acrobat Document</vt:lpstr>
      <vt:lpstr>Werfsafari Oosterweel</vt:lpstr>
      <vt:lpstr>Inhoud</vt:lpstr>
      <vt:lpstr>Adres en routebeschrijving naar het werfdorp</vt:lpstr>
      <vt:lpstr>Adres en routebeschrijving naar de werf</vt:lpstr>
      <vt:lpstr>PowerPoint-presentatie</vt:lpstr>
      <vt:lpstr>PowerPoint-presentatie</vt:lpstr>
      <vt:lpstr>Parking van het werfdorp</vt:lpstr>
      <vt:lpstr>Of parkeer op de  P+R Linkeroever</vt:lpstr>
      <vt:lpstr>Adres en routebeschrijving naar de P+R</vt:lpstr>
      <vt:lpstr>PowerPoint-presentatie</vt:lpstr>
      <vt:lpstr>Neem de tram naar de P+R Linkeroever</vt:lpstr>
      <vt:lpstr>Welke tram nemen naar de werf? </vt:lpstr>
      <vt:lpstr>Veiligheid tijdens het werfbezoek</vt:lpstr>
      <vt:lpstr>Covid 19-afspraken</vt:lpstr>
      <vt:lpstr>Veiligheid op de werf</vt:lpstr>
      <vt:lpstr>Wat met PFOS tijdens het werfbezoek?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Amber Van de Sande</cp:lastModifiedBy>
  <cp:revision>2</cp:revision>
  <dcterms:created xsi:type="dcterms:W3CDTF">2019-03-26T14:26:35Z</dcterms:created>
  <dcterms:modified xsi:type="dcterms:W3CDTF">2022-06-13T14:05:38Z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0x01010061FBC95F9757CA489438ED3A58FAAB8D</vt:lpwstr>
  </property>
</Properties>
</file>